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88825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04" autoAdjust="0"/>
    <p:restoredTop sz="96501" autoAdjust="0"/>
  </p:normalViewPr>
  <p:slideViewPr>
    <p:cSldViewPr>
      <p:cViewPr varScale="1">
        <p:scale>
          <a:sx n="81" d="100"/>
          <a:sy n="81" d="100"/>
        </p:scale>
        <p:origin x="-78" y="-69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EA17D53F-C0B9-4DBF-BFE4-3B8CEE4D6D49}" type="datetime1">
              <a:rPr lang="hr-HR" smtClean="0"/>
              <a:pPr algn="r" rtl="0"/>
              <a:t>11.11.2020.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34A4844B-5D5D-4D8E-9E71-6B297DF4019B}" type="slidenum">
              <a:rPr lang="hr-HR" smtClean="0"/>
              <a:pPr algn="r"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B2371D4-CC88-4787-B240-D59F30F195FA}" type="datetime1">
              <a:rPr lang="hr-HR" smtClean="0"/>
              <a:pPr/>
              <a:t>11.11.2020.</a:t>
            </a:fld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 smtClean="0"/>
              <a:t>Kliknite da biste uredili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8DE0FDE7-FE71-46E3-9512-437B13AD5F46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8DE0FDE7-FE71-46E3-9512-437B13AD5F46}" type="slidenum">
              <a:rPr lang="hr-HR" smtClean="0"/>
              <a:pPr algn="r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515908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 rtlCol="0">
            <a:noAutofit/>
          </a:bodyPr>
          <a:lstStyle>
            <a:lvl1pPr algn="l" rtl="0">
              <a:defRPr sz="5400"/>
            </a:lvl1pPr>
          </a:lstStyle>
          <a:p>
            <a:pPr rtl="0"/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US" smtClean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988707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Zamjen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hr-HR" dirty="0"/>
          </a:p>
        </p:txBody>
      </p:sp>
      <p:sp>
        <p:nvSpPr>
          <p:cNvPr id="11" name="Pravokutnik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Rezervirano mjesto za sliku 2" descr="Prazno rezervirano mjesto za dodavanje slike. Kliknite rezervirano mjesto i odaberite sliku koju želite dodati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n-US" smtClean="0"/>
              <a:t>Click icon to add picture</a:t>
            </a:r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6076B415-2D3E-4391-B20F-D62BADE3098C}" type="datetime1">
              <a:rPr lang="hr-HR" smtClean="0"/>
              <a:pPr/>
              <a:t>11.11.2020.</a:t>
            </a:fld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299542E4-2CCF-42F6-9D92-ED568035133D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139536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3EB9D65D-1B3E-4C3D-BC94-48306A4C352C}" type="datetime1">
              <a:rPr lang="hr-HR" smtClean="0"/>
              <a:pPr/>
              <a:t>11.11.2020.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299542E4-2CCF-42F6-9D92-ED568035133D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14899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 rtlCol="0"/>
          <a:lstStyle/>
          <a:p>
            <a:pPr rtl="0"/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A17BD235-B9EF-4BA2-981B-6296A66C3E5B}" type="datetime1">
              <a:rPr lang="hr-HR" smtClean="0"/>
              <a:pPr/>
              <a:t>11.11.2020.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299542E4-2CCF-42F6-9D92-ED568035133D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127202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1187BBA6-0C3F-4881-8B1C-99E31FD86BB8}" type="datetime1">
              <a:rPr lang="hr-HR" smtClean="0"/>
              <a:pPr/>
              <a:t>11.11.2020.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299542E4-2CCF-42F6-9D92-ED568035133D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40086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rtlCol="0" anchor="b">
            <a:normAutofit/>
          </a:bodyPr>
          <a:lstStyle>
            <a:lvl1pPr algn="l" rtl="0">
              <a:defRPr sz="4800" b="0" cap="none" baseline="0"/>
            </a:lvl1pPr>
          </a:lstStyle>
          <a:p>
            <a:pPr rtl="0"/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rtlCol="0" anchor="t"/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CEBA5C98-E8BB-4D79-899A-4F9A954D5377}" type="datetime1">
              <a:rPr lang="hr-HR" smtClean="0"/>
              <a:pPr/>
              <a:t>11.11.2020.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299542E4-2CCF-42F6-9D92-ED568035133D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357889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12161EF6-C063-4C69-9E0D-31DA6CC3DE55}" type="datetime1">
              <a:rPr lang="hr-HR" smtClean="0"/>
              <a:pPr/>
              <a:t>11.11.2020.</a:t>
            </a:fld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299542E4-2CCF-42F6-9D92-ED568035133D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413878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F0114F3-D13A-4EF8-9B72-A91AC6BB43CB}" type="datetime1">
              <a:rPr lang="hr-HR" smtClean="0"/>
              <a:pPr/>
              <a:t>11.11.2020.</a:t>
            </a:fld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299542E4-2CCF-42F6-9D92-ED568035133D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195692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18E19649-3B6E-4289-A7E3-1F86015DF7A5}" type="datetime1">
              <a:rPr lang="hr-HR" smtClean="0"/>
              <a:pPr/>
              <a:t>11.11.2020.</a:t>
            </a:fld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299542E4-2CCF-42F6-9D92-ED568035133D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21311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hr-HR" dirty="0"/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3B00108F-0EF2-4E49-8F86-39275FCC17C5}" type="datetime1">
              <a:rPr lang="hr-HR" smtClean="0"/>
              <a:pPr/>
              <a:t>11.11.2020.</a:t>
            </a:fld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299542E4-2CCF-42F6-9D92-ED568035133D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536631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hr-HR" dirty="0"/>
          </a:p>
        </p:txBody>
      </p:sp>
      <p:sp>
        <p:nvSpPr>
          <p:cNvPr id="11" name="Pravokutnik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EC2C65FE-31DA-4BD6-A14C-0898E920989B}" type="datetime1">
              <a:rPr lang="hr-HR" smtClean="0"/>
              <a:pPr/>
              <a:t>11.11.2020.</a:t>
            </a:fld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299542E4-2CCF-42F6-9D92-ED568035133D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19575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utnik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hr-HR" dirty="0"/>
          </a:p>
        </p:txBody>
      </p:sp>
      <p:sp>
        <p:nvSpPr>
          <p:cNvPr id="13" name="Pravokutnik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Rezervirano mjesto za sliku 2" descr="Prazno rezervirano mjesto za dodavanje slike. Kliknite rezervirano mjesto i odaberite sliku koju želite dodati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n-US" smtClean="0"/>
              <a:t>Click icon to add picture</a:t>
            </a:r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D6A7BC01-0158-4633-A797-E6F474F938F8}" type="datetime1">
              <a:rPr lang="hr-HR" smtClean="0"/>
              <a:pPr/>
              <a:t>11.11.2020.</a:t>
            </a:fld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299542E4-2CCF-42F6-9D92-ED568035133D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971934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9784E-EEB6-4184-8465-CB46DA734E81}" type="datetime1">
              <a:rPr lang="hr-HR" smtClean="0"/>
              <a:pPr/>
              <a:t>11.11.2020.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99542E4-2CCF-42F6-9D92-ED568035133D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iconscout.com/icon/home-803" TargetMode="External"/><Relationship Id="rId3" Type="http://schemas.openxmlformats.org/officeDocument/2006/relationships/hyperlink" Target="https://www.emojiall.com/bs/emoji/%F0%9F%94%A8" TargetMode="External"/><Relationship Id="rId7" Type="http://schemas.openxmlformats.org/officeDocument/2006/relationships/hyperlink" Target="https://www.pinterest.ca/pin/762586149382844750/" TargetMode="External"/><Relationship Id="rId2" Type="http://schemas.openxmlformats.org/officeDocument/2006/relationships/hyperlink" Target="https://hotemoji.com/fire-emoj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confinder.com/icons/2939097/common_cooking_fresh_garden_herb_leaves_sage_icon" TargetMode="External"/><Relationship Id="rId5" Type="http://schemas.openxmlformats.org/officeDocument/2006/relationships/hyperlink" Target="https://emojiterra.com/snake/" TargetMode="External"/><Relationship Id="rId10" Type="http://schemas.openxmlformats.org/officeDocument/2006/relationships/hyperlink" Target="https://www.pinterest.com/pin/361132463863009363/" TargetMode="External"/><Relationship Id="rId4" Type="http://schemas.openxmlformats.org/officeDocument/2006/relationships/hyperlink" Target="https://www.iconfinder.com/icons/2752495/cloud_weather_bolt_storm_lightning_icon" TargetMode="External"/><Relationship Id="rId9" Type="http://schemas.openxmlformats.org/officeDocument/2006/relationships/hyperlink" Target="https://emojipedia.org/sparkl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01924" y="1124744"/>
            <a:ext cx="8839201" cy="3200400"/>
          </a:xfrm>
        </p:spPr>
        <p:txBody>
          <a:bodyPr rtlCol="0"/>
          <a:lstStyle/>
          <a:p>
            <a:pPr algn="ctr" rtl="0"/>
            <a:r>
              <a:rPr lang="hr-HR" dirty="0" smtClean="0">
                <a:latin typeface="Century Gothic" pitchFamily="34" charset="0"/>
              </a:rPr>
              <a:t>Is it better to live in a “normal” house or in an </a:t>
            </a:r>
            <a:r>
              <a:rPr lang="hr-HR" dirty="0" smtClean="0">
                <a:latin typeface="Century Gothic" pitchFamily="34" charset="0"/>
              </a:rPr>
              <a:t>unusual </a:t>
            </a:r>
            <a:r>
              <a:rPr lang="hr-HR" dirty="0" smtClean="0">
                <a:latin typeface="Century Gothic" pitchFamily="34" charset="0"/>
              </a:rPr>
              <a:t>house?</a:t>
            </a:r>
            <a:endParaRPr lang="hr-HR" dirty="0">
              <a:latin typeface="Century Gothic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726260" y="4598640"/>
            <a:ext cx="2520280" cy="990600"/>
          </a:xfrm>
        </p:spPr>
        <p:txBody>
          <a:bodyPr rtlCol="0">
            <a:normAutofit/>
          </a:bodyPr>
          <a:lstStyle/>
          <a:p>
            <a:pPr rtl="0"/>
            <a:r>
              <a:rPr lang="hr-HR" dirty="0" smtClean="0">
                <a:solidFill>
                  <a:srgbClr val="96B86B"/>
                </a:solidFill>
                <a:latin typeface="Century Gothic" pitchFamily="34" charset="0"/>
              </a:rPr>
              <a:t>Nina žatečki</a:t>
            </a:r>
            <a:endParaRPr lang="hr-HR" dirty="0">
              <a:solidFill>
                <a:srgbClr val="96B86B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082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7908" y="1596008"/>
            <a:ext cx="8839201" cy="2121024"/>
          </a:xfrm>
        </p:spPr>
        <p:txBody>
          <a:bodyPr/>
          <a:lstStyle/>
          <a:p>
            <a:pPr algn="ctr"/>
            <a:r>
              <a:rPr lang="hr-HR" sz="6600" dirty="0" smtClean="0">
                <a:latin typeface="Century Gothic" pitchFamily="34" charset="0"/>
              </a:rPr>
              <a:t>A Tree House</a:t>
            </a:r>
            <a:endParaRPr lang="hr-HR" sz="6600" dirty="0"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0" name="Picture 18" descr="Shouting Man Emoji | Cool emoji, Shouting emoji, Emo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0596" y="4674738"/>
            <a:ext cx="1711249" cy="14545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876" y="764704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hr-HR" sz="4800" dirty="0" smtClean="0">
                <a:latin typeface="Century Gothic" pitchFamily="34" charset="0"/>
              </a:rPr>
              <a:t>5 positive things:</a:t>
            </a:r>
            <a:endParaRPr lang="hr-HR" sz="4800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4" y="2420888"/>
            <a:ext cx="9601200" cy="3751312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Century Gothic" pitchFamily="34" charset="0"/>
              </a:rPr>
              <a:t>You live in nature</a:t>
            </a:r>
          </a:p>
          <a:p>
            <a:r>
              <a:rPr lang="hr-HR" dirty="0" smtClean="0">
                <a:latin typeface="Century Gothic" pitchFamily="34" charset="0"/>
              </a:rPr>
              <a:t>Atmosphere is quiet</a:t>
            </a:r>
          </a:p>
          <a:p>
            <a:r>
              <a:rPr lang="hr-HR" dirty="0" smtClean="0">
                <a:latin typeface="Century Gothic" pitchFamily="34" charset="0"/>
              </a:rPr>
              <a:t>No neighbors</a:t>
            </a:r>
          </a:p>
          <a:p>
            <a:r>
              <a:rPr lang="hr-HR" dirty="0" smtClean="0">
                <a:latin typeface="Century Gothic" pitchFamily="34" charset="0"/>
              </a:rPr>
              <a:t>No crowds</a:t>
            </a:r>
          </a:p>
          <a:p>
            <a:r>
              <a:rPr lang="hr-HR" dirty="0" smtClean="0">
                <a:latin typeface="Century Gothic" pitchFamily="34" charset="0"/>
              </a:rPr>
              <a:t>You can live in your world</a:t>
            </a:r>
            <a:endParaRPr lang="hr-HR" dirty="0">
              <a:latin typeface="Century Gothic" pitchFamily="34" charset="0"/>
            </a:endParaRPr>
          </a:p>
        </p:txBody>
      </p:sp>
      <p:pic>
        <p:nvPicPr>
          <p:cNvPr id="3076" name="Picture 4" descr="Garden, herb, leaves, cooking, sage, common, fresh icon - Download on  Iconfin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428" y="2480660"/>
            <a:ext cx="2088232" cy="1969954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7534572" y="4293096"/>
            <a:ext cx="2160240" cy="2160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3" name="Straight Connector 12"/>
          <p:cNvCxnSpPr/>
          <p:nvPr/>
        </p:nvCxnSpPr>
        <p:spPr>
          <a:xfrm>
            <a:off x="7750596" y="4725144"/>
            <a:ext cx="1800200" cy="1224136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094" name="Picture 22" descr="✨ Sparkles Emoj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74732" y="2060848"/>
            <a:ext cx="2160240" cy="216024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876" y="692696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hr-HR" sz="4800" dirty="0" smtClean="0">
                <a:latin typeface="Century Gothic" pitchFamily="34" charset="0"/>
              </a:rPr>
              <a:t>5 negative things:</a:t>
            </a:r>
            <a:endParaRPr lang="hr-HR" sz="4800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4" y="2420888"/>
            <a:ext cx="9601200" cy="3751312"/>
          </a:xfrm>
        </p:spPr>
        <p:txBody>
          <a:bodyPr/>
          <a:lstStyle/>
          <a:p>
            <a:r>
              <a:rPr lang="hr-HR" dirty="0" smtClean="0">
                <a:latin typeface="Century Gothic" pitchFamily="34" charset="0"/>
              </a:rPr>
              <a:t>Encounters</a:t>
            </a:r>
            <a:r>
              <a:rPr lang="hr-HR" dirty="0" smtClean="0">
                <a:latin typeface="Century Gothic" pitchFamily="34" charset="0"/>
              </a:rPr>
              <a:t> </a:t>
            </a:r>
            <a:r>
              <a:rPr lang="hr-HR" dirty="0" smtClean="0">
                <a:latin typeface="Century Gothic" pitchFamily="34" charset="0"/>
              </a:rPr>
              <a:t>with wild animals</a:t>
            </a:r>
          </a:p>
          <a:p>
            <a:r>
              <a:rPr lang="hr-HR" dirty="0" smtClean="0">
                <a:latin typeface="Century Gothic" pitchFamily="34" charset="0"/>
              </a:rPr>
              <a:t>It is hard to build tree house</a:t>
            </a:r>
          </a:p>
          <a:p>
            <a:r>
              <a:rPr lang="hr-HR" dirty="0" smtClean="0">
                <a:latin typeface="Century Gothic" pitchFamily="34" charset="0"/>
              </a:rPr>
              <a:t>Storms </a:t>
            </a:r>
            <a:r>
              <a:rPr lang="hr-HR" dirty="0" smtClean="0">
                <a:latin typeface="Century Gothic" pitchFamily="34" charset="0"/>
              </a:rPr>
              <a:t>can destroy house because it is on tree</a:t>
            </a:r>
          </a:p>
          <a:p>
            <a:r>
              <a:rPr lang="hr-HR" dirty="0" smtClean="0">
                <a:latin typeface="Century Gothic" pitchFamily="34" charset="0"/>
              </a:rPr>
              <a:t>Fire </a:t>
            </a:r>
          </a:p>
          <a:p>
            <a:r>
              <a:rPr lang="hr-HR" dirty="0" smtClean="0">
                <a:latin typeface="Century Gothic" pitchFamily="34" charset="0"/>
              </a:rPr>
              <a:t>When tree rots you lose your house</a:t>
            </a:r>
            <a:endParaRPr lang="hr-HR" dirty="0">
              <a:latin typeface="Century Gothic" pitchFamily="34" charset="0"/>
            </a:endParaRPr>
          </a:p>
        </p:txBody>
      </p:sp>
      <p:pic>
        <p:nvPicPr>
          <p:cNvPr id="4" name="Picture 3" descr="fire-emoji-by-goog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0516" y="4293096"/>
            <a:ext cx="2088232" cy="2088232"/>
          </a:xfrm>
          <a:prstGeom prst="rect">
            <a:avLst/>
          </a:prstGeom>
        </p:spPr>
      </p:pic>
      <p:pic>
        <p:nvPicPr>
          <p:cNvPr id="2050" name="Picture 2" descr="Cloud, weather, bolt, storm, lightning icon - Download on Iconfin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2604" y="1772816"/>
            <a:ext cx="2232248" cy="2232248"/>
          </a:xfrm>
          <a:prstGeom prst="rect">
            <a:avLst/>
          </a:prstGeom>
          <a:noFill/>
        </p:spPr>
      </p:pic>
      <p:pic>
        <p:nvPicPr>
          <p:cNvPr id="2052" name="Picture 4" descr="🔨 značenje: čekić Emoji kopiju | Emoji Rečnik 📓 | EmojiAll Bosansk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82844" y="2348880"/>
            <a:ext cx="1944216" cy="1944217"/>
          </a:xfrm>
          <a:prstGeom prst="rect">
            <a:avLst/>
          </a:prstGeom>
          <a:noFill/>
        </p:spPr>
      </p:pic>
      <p:pic>
        <p:nvPicPr>
          <p:cNvPr id="11" name="Picture 10" descr="1f40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50796" y="4221088"/>
            <a:ext cx="1934344" cy="19343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868" y="764704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hr-HR" sz="4800" dirty="0" smtClean="0">
                <a:latin typeface="Century Gothic" pitchFamily="34" charset="0"/>
              </a:rPr>
              <a:t>My opinion</a:t>
            </a:r>
            <a:endParaRPr lang="hr-HR" sz="4800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4" y="2420888"/>
            <a:ext cx="9601200" cy="3751312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Century Gothic" pitchFamily="34" charset="0"/>
              </a:rPr>
              <a:t>I believe that normal house is the best and that living in tree house would be interesting experience.</a:t>
            </a:r>
          </a:p>
          <a:p>
            <a:r>
              <a:rPr lang="hr-HR" dirty="0" smtClean="0">
                <a:latin typeface="Century Gothic" pitchFamily="34" charset="0"/>
              </a:rPr>
              <a:t>Every house is special house. </a:t>
            </a:r>
            <a:endParaRPr lang="hr-HR" dirty="0">
              <a:latin typeface="Century Gothic" pitchFamily="34" charset="0"/>
            </a:endParaRPr>
          </a:p>
        </p:txBody>
      </p:sp>
      <p:pic>
        <p:nvPicPr>
          <p:cNvPr id="1028" name="Picture 4" descr="Home Emoji Icon of Colored Outline style - Available in SVG, PNG, EPS, AI &amp;  Icon fo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2484" y="3284984"/>
            <a:ext cx="3384376" cy="33843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197768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hr-HR" sz="4400" dirty="0" smtClean="0">
                <a:latin typeface="Century Gothic" pitchFamily="34" charset="0"/>
              </a:rPr>
              <a:t>My Tree House</a:t>
            </a:r>
            <a:endParaRPr lang="hr-HR" sz="4400" dirty="0">
              <a:latin typeface="Century Gothic" pitchFamily="34" charset="0"/>
            </a:endParaRPr>
          </a:p>
        </p:txBody>
      </p:sp>
      <p:pic>
        <p:nvPicPr>
          <p:cNvPr id="5" name="Picture 4" descr="20201110_092953.jpg"/>
          <p:cNvPicPr>
            <a:picLocks noChangeAspect="1"/>
          </p:cNvPicPr>
          <p:nvPr/>
        </p:nvPicPr>
        <p:blipFill>
          <a:blip r:embed="rId2" cstate="print"/>
          <a:srcRect l="8055" t="5735" r="3881" b="4629"/>
          <a:stretch>
            <a:fillRect/>
          </a:stretch>
        </p:blipFill>
        <p:spPr>
          <a:xfrm>
            <a:off x="1851598" y="1728192"/>
            <a:ext cx="8563294" cy="4653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860" y="-90264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hr-HR" sz="4800" dirty="0" smtClean="0">
                <a:latin typeface="Century Gothic" pitchFamily="34" charset="0"/>
              </a:rPr>
              <a:t>Literature</a:t>
            </a:r>
            <a:endParaRPr lang="hr-HR" sz="4800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764" y="1340768"/>
            <a:ext cx="11449272" cy="5184576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>
                <a:latin typeface="Century Gothic" pitchFamily="34" charset="0"/>
              </a:rPr>
              <a:t>Fire: </a:t>
            </a:r>
            <a:r>
              <a:rPr lang="hr-HR" dirty="0" smtClean="0">
                <a:latin typeface="Century Gothic" pitchFamily="34" charset="0"/>
                <a:hlinkClick r:id="rId2"/>
              </a:rPr>
              <a:t>https://hotemoji.com/fire-emoji.html</a:t>
            </a:r>
            <a:r>
              <a:rPr lang="hr-HR" dirty="0" smtClean="0">
                <a:latin typeface="Century Gothic" pitchFamily="34" charset="0"/>
              </a:rPr>
              <a:t> </a:t>
            </a:r>
          </a:p>
          <a:p>
            <a:r>
              <a:rPr lang="hr-HR" dirty="0" smtClean="0">
                <a:latin typeface="Century Gothic" pitchFamily="34" charset="0"/>
              </a:rPr>
              <a:t>Hammer: </a:t>
            </a:r>
            <a:r>
              <a:rPr lang="hr-HR" dirty="0" smtClean="0">
                <a:latin typeface="Century Gothic" pitchFamily="34" charset="0"/>
                <a:hlinkClick r:id="rId3"/>
              </a:rPr>
              <a:t>https://www.emojiall.com/bs/emoji/%F0%9F%94%A8</a:t>
            </a:r>
            <a:r>
              <a:rPr lang="hr-HR" dirty="0" smtClean="0">
                <a:latin typeface="Century Gothic" pitchFamily="34" charset="0"/>
              </a:rPr>
              <a:t> </a:t>
            </a:r>
          </a:p>
          <a:p>
            <a:r>
              <a:rPr lang="hr-HR" dirty="0" smtClean="0">
                <a:latin typeface="Century Gothic" pitchFamily="34" charset="0"/>
              </a:rPr>
              <a:t>Storm: </a:t>
            </a:r>
            <a:r>
              <a:rPr lang="hr-HR" dirty="0" smtClean="0">
                <a:latin typeface="Century Gothic" pitchFamily="34" charset="0"/>
                <a:hlinkClick r:id="rId4"/>
              </a:rPr>
              <a:t>https://www.iconfinder.com/icons/2752495/cloud_weather_bolt_storm_lightning_icon</a:t>
            </a:r>
            <a:r>
              <a:rPr lang="hr-HR" dirty="0" smtClean="0">
                <a:latin typeface="Century Gothic" pitchFamily="34" charset="0"/>
              </a:rPr>
              <a:t> </a:t>
            </a:r>
          </a:p>
          <a:p>
            <a:r>
              <a:rPr lang="hr-HR" dirty="0" smtClean="0">
                <a:latin typeface="Century Gothic" pitchFamily="34" charset="0"/>
              </a:rPr>
              <a:t>Snake: </a:t>
            </a:r>
            <a:r>
              <a:rPr lang="hr-HR" dirty="0" smtClean="0">
                <a:latin typeface="Century Gothic" pitchFamily="34" charset="0"/>
                <a:hlinkClick r:id="rId5"/>
              </a:rPr>
              <a:t>https://emojiterra.com/snake/</a:t>
            </a:r>
            <a:r>
              <a:rPr lang="hr-HR" dirty="0" smtClean="0">
                <a:latin typeface="Century Gothic" pitchFamily="34" charset="0"/>
              </a:rPr>
              <a:t> </a:t>
            </a:r>
          </a:p>
          <a:p>
            <a:r>
              <a:rPr lang="hr-HR" dirty="0" smtClean="0">
                <a:latin typeface="Century Gothic" pitchFamily="34" charset="0"/>
              </a:rPr>
              <a:t>Nature: </a:t>
            </a:r>
            <a:r>
              <a:rPr lang="hr-HR" dirty="0" smtClean="0">
                <a:latin typeface="Century Gothic" pitchFamily="34" charset="0"/>
                <a:hlinkClick r:id="rId6"/>
              </a:rPr>
              <a:t>https://www.iconfinder.com/icons/2939097/common_cooking_fresh_garden_herb_leaves_sage_icon</a:t>
            </a:r>
            <a:r>
              <a:rPr lang="hr-HR" dirty="0" smtClean="0">
                <a:latin typeface="Century Gothic" pitchFamily="34" charset="0"/>
              </a:rPr>
              <a:t> </a:t>
            </a:r>
          </a:p>
          <a:p>
            <a:r>
              <a:rPr lang="hr-HR" dirty="0" smtClean="0">
                <a:latin typeface="Century Gothic" pitchFamily="34" charset="0"/>
              </a:rPr>
              <a:t>Scream: </a:t>
            </a:r>
            <a:r>
              <a:rPr lang="hr-HR" dirty="0" smtClean="0">
                <a:latin typeface="Century Gothic" pitchFamily="34" charset="0"/>
                <a:hlinkClick r:id="rId7"/>
              </a:rPr>
              <a:t>https://www.pinterest.ca/pin/762586149382844750/</a:t>
            </a:r>
            <a:r>
              <a:rPr lang="hr-HR" dirty="0" smtClean="0">
                <a:latin typeface="Century Gothic" pitchFamily="34" charset="0"/>
              </a:rPr>
              <a:t> </a:t>
            </a:r>
          </a:p>
          <a:p>
            <a:r>
              <a:rPr lang="hr-HR" dirty="0" smtClean="0">
                <a:latin typeface="Century Gothic" pitchFamily="34" charset="0"/>
              </a:rPr>
              <a:t>House emoji: </a:t>
            </a:r>
            <a:r>
              <a:rPr lang="hr-HR" dirty="0" smtClean="0">
                <a:latin typeface="Century Gothic" pitchFamily="34" charset="0"/>
                <a:hlinkClick r:id="rId8"/>
              </a:rPr>
              <a:t>https://iconscout.com/icon/home-803</a:t>
            </a:r>
            <a:endParaRPr lang="hr-HR" dirty="0" smtClean="0">
              <a:latin typeface="Century Gothic" pitchFamily="34" charset="0"/>
            </a:endParaRPr>
          </a:p>
          <a:p>
            <a:r>
              <a:rPr lang="hr-HR" dirty="0" smtClean="0">
                <a:latin typeface="Century Gothic" pitchFamily="34" charset="0"/>
              </a:rPr>
              <a:t>Sparkles: </a:t>
            </a:r>
            <a:r>
              <a:rPr lang="hr-HR" dirty="0" smtClean="0">
                <a:latin typeface="Century Gothic" pitchFamily="34" charset="0"/>
                <a:hlinkClick r:id="rId9"/>
              </a:rPr>
              <a:t>https://emojipedia.org/sparkles/</a:t>
            </a:r>
            <a:r>
              <a:rPr lang="hr-HR" dirty="0" smtClean="0">
                <a:latin typeface="Century Gothic" pitchFamily="34" charset="0"/>
              </a:rPr>
              <a:t> </a:t>
            </a:r>
          </a:p>
          <a:p>
            <a:r>
              <a:rPr lang="hr-HR" dirty="0" smtClean="0">
                <a:latin typeface="Century Gothic" pitchFamily="34" charset="0"/>
              </a:rPr>
              <a:t>Tree House: </a:t>
            </a:r>
            <a:r>
              <a:rPr lang="hr-HR" dirty="0" smtClean="0">
                <a:latin typeface="Century Gothic" pitchFamily="34" charset="0"/>
                <a:hlinkClick r:id="rId10"/>
              </a:rPr>
              <a:t>https://www.pinterest.com/pin/361132463863009363/</a:t>
            </a:r>
            <a:r>
              <a:rPr lang="hr-HR" dirty="0" smtClean="0">
                <a:latin typeface="Century Gothic" pitchFamily="34" charset="0"/>
              </a:rPr>
              <a:t> </a:t>
            </a:r>
          </a:p>
          <a:p>
            <a:endParaRPr lang="hr-HR" dirty="0" smtClean="0">
              <a:latin typeface="Century Gothic" pitchFamily="34" charset="0"/>
            </a:endParaRPr>
          </a:p>
          <a:p>
            <a:endParaRPr lang="hr-HR" dirty="0"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f02801115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3695_TF02801115_TF02801115" id="{49EB3FBC-BC50-4390-9B65-C971AC505E4A}" vid="{86673FA0-693A-4356-B861-316991BB796D}"/>
    </a:ext>
  </a:extLst>
</a:theme>
</file>

<file path=ppt/theme/theme2.xml><?xml version="1.0" encoding="utf-8"?>
<a:theme xmlns:a="http://schemas.openxmlformats.org/drawingml/2006/main" name="Tema sustava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1E45DDC70B3F4CB7D93E3D9C5BE227" ma:contentTypeVersion="10" ma:contentTypeDescription="Stvaranje novog dokumenta." ma:contentTypeScope="" ma:versionID="36aedbc12e6b454be291fa4825a1ede9">
  <xsd:schema xmlns:xsd="http://www.w3.org/2001/XMLSchema" xmlns:xs="http://www.w3.org/2001/XMLSchema" xmlns:p="http://schemas.microsoft.com/office/2006/metadata/properties" xmlns:ns2="64a39961-3285-4b83-ab38-a53665f7c43d" targetNamespace="http://schemas.microsoft.com/office/2006/metadata/properties" ma:root="true" ma:fieldsID="3b58d13b43df90c24942b771299c92b9" ns2:_="">
    <xsd:import namespace="64a39961-3285-4b83-ab38-a53665f7c4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39961-3285-4b83-ab38-a53665f7c4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D30E7D-0D53-4270-B6EE-94F685BC6C29}"/>
</file>

<file path=customXml/itemProps2.xml><?xml version="1.0" encoding="utf-8"?>
<ds:datastoreItem xmlns:ds="http://schemas.openxmlformats.org/officeDocument/2006/customXml" ds:itemID="{C335E791-7449-4708-8DE9-182EC4D8A134}">
  <ds:schemaRefs>
    <ds:schemaRef ds:uri="4873beb7-5857-4685-be1f-d57550cc96c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43280E6-99C1-46BF-A09F-1B209DEC603C}"/>
</file>

<file path=docProps/app.xml><?xml version="1.0" encoding="utf-8"?>
<Properties xmlns="http://schemas.openxmlformats.org/officeDocument/2006/extended-properties" xmlns:vt="http://schemas.openxmlformats.org/officeDocument/2006/docPropsVTypes">
  <Template>tf02801115</Template>
  <TotalTime>108</TotalTime>
  <Words>160</Words>
  <Application>Microsoft Office PowerPoint</Application>
  <PresentationFormat>Custom</PresentationFormat>
  <Paragraphs>30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tf02801115</vt:lpstr>
      <vt:lpstr>Is it better to live in a “normal” house or in an unusual house?</vt:lpstr>
      <vt:lpstr>A Tree House</vt:lpstr>
      <vt:lpstr>5 positive things:</vt:lpstr>
      <vt:lpstr>5 negative things:</vt:lpstr>
      <vt:lpstr>My opinion</vt:lpstr>
      <vt:lpstr>My Tree House</vt:lpstr>
      <vt:lpstr>Literature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Izgled naslova</dc:title>
  <dc:creator>Bipsici</dc:creator>
  <cp:lastModifiedBy>Bipsici</cp:lastModifiedBy>
  <cp:revision>14</cp:revision>
  <dcterms:created xsi:type="dcterms:W3CDTF">2020-01-06T15:57:31Z</dcterms:created>
  <dcterms:modified xsi:type="dcterms:W3CDTF">2020-11-11T18:12:43Z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0x010100D31E45DDC70B3F4CB7D93E3D9C5BE227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