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1" r:id="rId6"/>
    <p:sldId id="257" r:id="rId7"/>
    <p:sldId id="258" r:id="rId8"/>
    <p:sldId id="260" r:id="rId9"/>
    <p:sldId id="25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209974-E3BD-4919-BB90-AB63CBD4D952}" v="29" dt="2020-11-18T13:52:40.0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JA STIPETIĆ" userId="S::valerija.stipetic1@skole.hr::a10eb30f-81bb-43f8-b90f-6337ebe08aae" providerId="AD" clId="Web-{F5209974-E3BD-4919-BB90-AB63CBD4D952}"/>
    <pc:docChg chg="modSld">
      <pc:chgData name="VALERIJA STIPETIĆ" userId="S::valerija.stipetic1@skole.hr::a10eb30f-81bb-43f8-b90f-6337ebe08aae" providerId="AD" clId="Web-{F5209974-E3BD-4919-BB90-AB63CBD4D952}" dt="2020-11-18T13:52:40.070" v="27" actId="20577"/>
      <pc:docMkLst>
        <pc:docMk/>
      </pc:docMkLst>
      <pc:sldChg chg="modSp">
        <pc:chgData name="VALERIJA STIPETIĆ" userId="S::valerija.stipetic1@skole.hr::a10eb30f-81bb-43f8-b90f-6337ebe08aae" providerId="AD" clId="Web-{F5209974-E3BD-4919-BB90-AB63CBD4D952}" dt="2020-11-18T13:52:12.929" v="16" actId="20577"/>
        <pc:sldMkLst>
          <pc:docMk/>
          <pc:sldMk cId="2913308146" sldId="257"/>
        </pc:sldMkLst>
        <pc:spChg chg="mod">
          <ac:chgData name="VALERIJA STIPETIĆ" userId="S::valerija.stipetic1@skole.hr::a10eb30f-81bb-43f8-b90f-6337ebe08aae" providerId="AD" clId="Web-{F5209974-E3BD-4919-BB90-AB63CBD4D952}" dt="2020-11-18T13:52:12.929" v="16" actId="20577"/>
          <ac:spMkLst>
            <pc:docMk/>
            <pc:sldMk cId="2913308146" sldId="257"/>
            <ac:spMk id="3" creationId="{E8E70392-7D81-1D45-A63B-B8AEA787296C}"/>
          </ac:spMkLst>
        </pc:spChg>
      </pc:sldChg>
      <pc:sldChg chg="modSp">
        <pc:chgData name="VALERIJA STIPETIĆ" userId="S::valerija.stipetic1@skole.hr::a10eb30f-81bb-43f8-b90f-6337ebe08aae" providerId="AD" clId="Web-{F5209974-E3BD-4919-BB90-AB63CBD4D952}" dt="2020-11-18T13:52:40.070" v="26" actId="20577"/>
        <pc:sldMkLst>
          <pc:docMk/>
          <pc:sldMk cId="2418441678" sldId="259"/>
        </pc:sldMkLst>
        <pc:spChg chg="mod">
          <ac:chgData name="VALERIJA STIPETIĆ" userId="S::valerija.stipetic1@skole.hr::a10eb30f-81bb-43f8-b90f-6337ebe08aae" providerId="AD" clId="Web-{F5209974-E3BD-4919-BB90-AB63CBD4D952}" dt="2020-11-18T13:52:40.070" v="26" actId="20577"/>
          <ac:spMkLst>
            <pc:docMk/>
            <pc:sldMk cId="2418441678" sldId="259"/>
            <ac:spMk id="2" creationId="{BA11C72F-84D5-FE49-8E8A-63A9E049FB22}"/>
          </ac:spMkLst>
        </pc:spChg>
      </pc:sldChg>
      <pc:sldChg chg="modSp">
        <pc:chgData name="VALERIJA STIPETIĆ" userId="S::valerija.stipetic1@skole.hr::a10eb30f-81bb-43f8-b90f-6337ebe08aae" providerId="AD" clId="Web-{F5209974-E3BD-4919-BB90-AB63CBD4D952}" dt="2020-11-18T13:52:33.679" v="24" actId="20577"/>
        <pc:sldMkLst>
          <pc:docMk/>
          <pc:sldMk cId="4213821330" sldId="260"/>
        </pc:sldMkLst>
        <pc:spChg chg="mod">
          <ac:chgData name="VALERIJA STIPETIĆ" userId="S::valerija.stipetic1@skole.hr::a10eb30f-81bb-43f8-b90f-6337ebe08aae" providerId="AD" clId="Web-{F5209974-E3BD-4919-BB90-AB63CBD4D952}" dt="2020-11-18T13:52:33.679" v="24" actId="20577"/>
          <ac:spMkLst>
            <pc:docMk/>
            <pc:sldMk cId="4213821330" sldId="260"/>
            <ac:spMk id="3" creationId="{1824F61C-E831-4646-B48D-E1D0FE608D1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2D4D39-A40B-AF4D-A6E6-1029565FC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43058" y="305182"/>
            <a:ext cx="8791575" cy="3881816"/>
          </a:xfrm>
        </p:spPr>
        <p:txBody>
          <a:bodyPr>
            <a:noAutofit/>
          </a:bodyPr>
          <a:lstStyle/>
          <a:p>
            <a:r>
              <a:rPr lang="hr-HR" sz="7200"/>
              <a:t>Is it better to live in a „normal” house or in a unusual house?</a:t>
            </a:r>
            <a:endParaRPr lang="sr-Latn-RS" sz="720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EFC3AF7-CFF7-784C-B45E-E641EC9756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44499" y="4978903"/>
            <a:ext cx="1721133" cy="346291"/>
          </a:xfrm>
        </p:spPr>
        <p:txBody>
          <a:bodyPr>
            <a:normAutofit fontScale="25000" lnSpcReduction="20000"/>
          </a:bodyPr>
          <a:lstStyle/>
          <a:p>
            <a:pPr algn="r"/>
            <a:endParaRPr lang="hr-HR"/>
          </a:p>
          <a:p>
            <a:pPr algn="r"/>
            <a:endParaRPr lang="hr-HR"/>
          </a:p>
          <a:p>
            <a:pPr algn="r"/>
            <a:r>
              <a:rPr lang="hr-HR"/>
              <a:t>David Kondres</a:t>
            </a:r>
          </a:p>
        </p:txBody>
      </p:sp>
    </p:spTree>
    <p:extLst>
      <p:ext uri="{BB962C8B-B14F-4D97-AF65-F5344CB8AC3E}">
        <p14:creationId xmlns:p14="http://schemas.microsoft.com/office/powerpoint/2010/main" val="23795321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2A9BD3-80CB-9146-8BB3-27E8D258D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033" y="935125"/>
            <a:ext cx="7695934" cy="5223216"/>
          </a:xfrm>
        </p:spPr>
        <p:txBody>
          <a:bodyPr/>
          <a:lstStyle/>
          <a:p>
            <a:r>
              <a:rPr lang="hr-HR" sz="9600">
                <a:latin typeface="Agency FB" panose="02000000000000000000" pitchFamily="2" charset="0"/>
                <a:ea typeface="Agency FB" panose="02000000000000000000" pitchFamily="2" charset="0"/>
              </a:rPr>
              <a:t>A Boat house</a:t>
            </a:r>
            <a:r>
              <a:rPr lang="hr-HR"/>
              <a:t> 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7906955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4B32D7-232D-A941-8C8E-3E589A3A9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5 good things about boat-house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8E70392-7D81-1D45-A63B-B8AEA7872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838" y="2139967"/>
            <a:ext cx="9905999" cy="35417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dirty="0" err="1">
                <a:latin typeface="Bradley Hand ITC"/>
                <a:ea typeface="Bradley Hand ITC" panose="02000000000000000000" pitchFamily="2" charset="0"/>
              </a:rPr>
              <a:t>When</a:t>
            </a:r>
            <a:r>
              <a:rPr lang="hr-HR" dirty="0">
                <a:latin typeface="Bradley Hand ITC"/>
                <a:ea typeface="Bradley Hand ITC" panose="02000000000000000000" pitchFamily="2" charset="0"/>
              </a:rPr>
              <a:t> I wake </a:t>
            </a:r>
            <a:r>
              <a:rPr lang="hr-HR" dirty="0" err="1">
                <a:latin typeface="Bradley Hand ITC"/>
                <a:ea typeface="Bradley Hand ITC" panose="02000000000000000000" pitchFamily="2" charset="0"/>
              </a:rPr>
              <a:t>up</a:t>
            </a:r>
            <a:r>
              <a:rPr lang="hr-HR" dirty="0">
                <a:latin typeface="Bradley Hand ITC"/>
                <a:ea typeface="Bradley Hand ITC" panose="02000000000000000000" pitchFamily="2" charset="0"/>
              </a:rPr>
              <a:t>, I </a:t>
            </a:r>
            <a:r>
              <a:rPr lang="hr-HR" dirty="0" err="1">
                <a:latin typeface="Bradley Hand ITC"/>
                <a:ea typeface="Bradley Hand ITC" panose="02000000000000000000" pitchFamily="2" charset="0"/>
              </a:rPr>
              <a:t>just</a:t>
            </a:r>
            <a:r>
              <a:rPr lang="hr-HR" dirty="0">
                <a:latin typeface="Bradley Hand ITC"/>
                <a:ea typeface="Bradley Hand ITC" panose="02000000000000000000" pitchFamily="2" charset="0"/>
              </a:rPr>
              <a:t> </a:t>
            </a:r>
            <a:r>
              <a:rPr lang="hr-HR" dirty="0" err="1">
                <a:latin typeface="Bradley Hand ITC"/>
                <a:ea typeface="Bradley Hand ITC" panose="02000000000000000000" pitchFamily="2" charset="0"/>
              </a:rPr>
              <a:t>jump</a:t>
            </a:r>
            <a:r>
              <a:rPr lang="hr-HR" dirty="0">
                <a:latin typeface="Bradley Hand ITC"/>
                <a:ea typeface="Bradley Hand ITC" panose="02000000000000000000" pitchFamily="2" charset="0"/>
              </a:rPr>
              <a:t> </a:t>
            </a:r>
            <a:r>
              <a:rPr lang="hr-HR" dirty="0" err="1">
                <a:latin typeface="Bradley Hand ITC"/>
                <a:ea typeface="Bradley Hand ITC" panose="02000000000000000000" pitchFamily="2" charset="0"/>
              </a:rPr>
              <a:t>and</a:t>
            </a:r>
            <a:r>
              <a:rPr lang="hr-HR" dirty="0">
                <a:latin typeface="Bradley Hand ITC"/>
                <a:ea typeface="Bradley Hand ITC" panose="02000000000000000000" pitchFamily="2" charset="0"/>
              </a:rPr>
              <a:t> </a:t>
            </a:r>
            <a:r>
              <a:rPr lang="hr-HR" dirty="0" err="1">
                <a:latin typeface="Bradley Hand ITC"/>
                <a:ea typeface="Bradley Hand ITC" panose="02000000000000000000" pitchFamily="2" charset="0"/>
              </a:rPr>
              <a:t>swim</a:t>
            </a:r>
            <a:r>
              <a:rPr lang="hr-HR" dirty="0">
                <a:latin typeface="Bradley Hand ITC"/>
                <a:ea typeface="Bradley Hand ITC" panose="02000000000000000000" pitchFamily="2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>
                <a:latin typeface="Bradley Hand ITC"/>
                <a:ea typeface="Bradley Hand ITC" panose="02000000000000000000" pitchFamily="2" charset="0"/>
              </a:rPr>
              <a:t>I </a:t>
            </a:r>
            <a:r>
              <a:rPr lang="hr-HR" dirty="0" err="1">
                <a:latin typeface="Bradley Hand ITC"/>
                <a:ea typeface="Bradley Hand ITC" panose="02000000000000000000" pitchFamily="2" charset="0"/>
              </a:rPr>
              <a:t>don’t</a:t>
            </a:r>
            <a:r>
              <a:rPr lang="hr-HR" dirty="0">
                <a:latin typeface="Bradley Hand ITC"/>
                <a:ea typeface="Bradley Hand ITC" panose="02000000000000000000" pitchFamily="2" charset="0"/>
              </a:rPr>
              <a:t> </a:t>
            </a:r>
            <a:r>
              <a:rPr lang="hr-HR" dirty="0" err="1">
                <a:latin typeface="Bradley Hand ITC"/>
                <a:ea typeface="Bradley Hand ITC" panose="02000000000000000000" pitchFamily="2" charset="0"/>
              </a:rPr>
              <a:t>have</a:t>
            </a:r>
            <a:r>
              <a:rPr lang="hr-HR" dirty="0">
                <a:latin typeface="Bradley Hand ITC"/>
                <a:ea typeface="Bradley Hand ITC" panose="02000000000000000000" pitchFamily="2" charset="0"/>
              </a:rPr>
              <a:t> to </a:t>
            </a:r>
            <a:r>
              <a:rPr lang="hr-HR" dirty="0" err="1">
                <a:latin typeface="Bradley Hand ITC"/>
                <a:ea typeface="Bradley Hand ITC" panose="02000000000000000000" pitchFamily="2" charset="0"/>
              </a:rPr>
              <a:t>fight</a:t>
            </a:r>
            <a:r>
              <a:rPr lang="hr-HR" dirty="0">
                <a:latin typeface="Bradley Hand ITC"/>
                <a:ea typeface="Bradley Hand ITC" panose="02000000000000000000" pitchFamily="2" charset="0"/>
              </a:rPr>
              <a:t> for place on </a:t>
            </a:r>
            <a:r>
              <a:rPr lang="hr-HR" dirty="0" err="1">
                <a:latin typeface="Bradley Hand ITC"/>
                <a:ea typeface="Bradley Hand ITC" panose="02000000000000000000" pitchFamily="2" charset="0"/>
              </a:rPr>
              <a:t>beach</a:t>
            </a:r>
            <a:r>
              <a:rPr lang="hr-HR" dirty="0">
                <a:latin typeface="Bradley Hand ITC"/>
                <a:ea typeface="Bradley Hand ITC" panose="02000000000000000000" pitchFamily="2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>
                <a:latin typeface="Bradley Hand ITC"/>
                <a:ea typeface="Bradley Hand ITC" panose="02000000000000000000" pitchFamily="2" charset="0"/>
              </a:rPr>
              <a:t>I </a:t>
            </a:r>
            <a:r>
              <a:rPr lang="hr-HR" dirty="0" err="1">
                <a:latin typeface="Bradley Hand ITC"/>
                <a:ea typeface="Bradley Hand ITC" panose="02000000000000000000" pitchFamily="2" charset="0"/>
              </a:rPr>
              <a:t>can</a:t>
            </a:r>
            <a:r>
              <a:rPr lang="hr-HR" dirty="0">
                <a:latin typeface="Bradley Hand ITC"/>
                <a:ea typeface="Bradley Hand ITC" panose="02000000000000000000" pitchFamily="2" charset="0"/>
              </a:rPr>
              <a:t> </a:t>
            </a:r>
            <a:r>
              <a:rPr lang="hr-HR" dirty="0" err="1">
                <a:latin typeface="Bradley Hand ITC"/>
                <a:ea typeface="Bradley Hand ITC" panose="02000000000000000000" pitchFamily="2" charset="0"/>
              </a:rPr>
              <a:t>travel</a:t>
            </a:r>
            <a:r>
              <a:rPr lang="hr-HR" dirty="0">
                <a:latin typeface="Bradley Hand ITC"/>
                <a:ea typeface="Bradley Hand ITC" panose="02000000000000000000" pitchFamily="2" charset="0"/>
              </a:rPr>
              <a:t> to some place </a:t>
            </a:r>
            <a:r>
              <a:rPr lang="hr-HR" dirty="0" err="1">
                <a:latin typeface="Bradley Hand ITC"/>
                <a:ea typeface="Bradley Hand ITC" panose="02000000000000000000" pitchFamily="2" charset="0"/>
              </a:rPr>
              <a:t>and</a:t>
            </a:r>
            <a:r>
              <a:rPr lang="hr-HR" dirty="0">
                <a:latin typeface="Bradley Hand ITC"/>
                <a:ea typeface="Bradley Hand ITC" panose="02000000000000000000" pitchFamily="2" charset="0"/>
              </a:rPr>
              <a:t> I </a:t>
            </a:r>
            <a:r>
              <a:rPr lang="hr-HR" dirty="0" err="1">
                <a:latin typeface="Bradley Hand ITC"/>
                <a:ea typeface="Bradley Hand ITC" panose="02000000000000000000" pitchFamily="2" charset="0"/>
              </a:rPr>
              <a:t>don’t</a:t>
            </a:r>
            <a:r>
              <a:rPr lang="hr-HR" dirty="0">
                <a:latin typeface="Bradley Hand ITC"/>
                <a:ea typeface="Bradley Hand ITC" panose="02000000000000000000" pitchFamily="2" charset="0"/>
              </a:rPr>
              <a:t> </a:t>
            </a:r>
            <a:r>
              <a:rPr lang="hr-HR" dirty="0" err="1">
                <a:latin typeface="Bradley Hand ITC"/>
                <a:ea typeface="Bradley Hand ITC" panose="02000000000000000000" pitchFamily="2" charset="0"/>
              </a:rPr>
              <a:t>have</a:t>
            </a:r>
            <a:r>
              <a:rPr lang="hr-HR" dirty="0">
                <a:latin typeface="Bradley Hand ITC"/>
                <a:ea typeface="Bradley Hand ITC" panose="02000000000000000000" pitchFamily="2" charset="0"/>
              </a:rPr>
              <a:t> to </a:t>
            </a:r>
            <a:r>
              <a:rPr lang="hr-HR" dirty="0" err="1">
                <a:latin typeface="Bradley Hand ITC"/>
                <a:ea typeface="Bradley Hand ITC" panose="02000000000000000000" pitchFamily="2" charset="0"/>
              </a:rPr>
              <a:t>pack</a:t>
            </a:r>
            <a:r>
              <a:rPr lang="hr-HR" dirty="0">
                <a:latin typeface="Bradley Hand ITC"/>
                <a:ea typeface="Bradley Hand ITC" panose="02000000000000000000" pitchFamily="2" charset="0"/>
              </a:rPr>
              <a:t> </a:t>
            </a:r>
            <a:r>
              <a:rPr lang="hr-HR" dirty="0" err="1">
                <a:latin typeface="Bradley Hand ITC"/>
                <a:ea typeface="Bradley Hand ITC" panose="02000000000000000000" pitchFamily="2" charset="0"/>
              </a:rPr>
              <a:t>my</a:t>
            </a:r>
            <a:r>
              <a:rPr lang="hr-HR" dirty="0">
                <a:latin typeface="Bradley Hand ITC"/>
                <a:ea typeface="Bradley Hand ITC" panose="02000000000000000000" pitchFamily="2" charset="0"/>
              </a:rPr>
              <a:t> </a:t>
            </a:r>
            <a:r>
              <a:rPr lang="hr-HR" dirty="0" err="1">
                <a:latin typeface="Bradley Hand ITC"/>
                <a:ea typeface="Bradley Hand ITC" panose="02000000000000000000" pitchFamily="2" charset="0"/>
              </a:rPr>
              <a:t>things</a:t>
            </a:r>
            <a:r>
              <a:rPr lang="hr-HR" dirty="0">
                <a:latin typeface="Bradley Hand ITC"/>
                <a:ea typeface="Bradley Hand ITC" panose="02000000000000000000" pitchFamily="2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>
                <a:latin typeface="Bradley Hand ITC"/>
                <a:ea typeface="Bradley Hand ITC" panose="02000000000000000000" pitchFamily="2" charset="0"/>
              </a:rPr>
              <a:t>I </a:t>
            </a:r>
            <a:r>
              <a:rPr lang="hr-HR" dirty="0" err="1">
                <a:latin typeface="Bradley Hand ITC"/>
                <a:ea typeface="Bradley Hand ITC" panose="02000000000000000000" pitchFamily="2" charset="0"/>
              </a:rPr>
              <a:t>can</a:t>
            </a:r>
            <a:r>
              <a:rPr lang="hr-HR" dirty="0">
                <a:latin typeface="Bradley Hand ITC"/>
                <a:ea typeface="Bradley Hand ITC" panose="02000000000000000000" pitchFamily="2" charset="0"/>
              </a:rPr>
              <a:t> </a:t>
            </a:r>
            <a:r>
              <a:rPr lang="hr-HR" dirty="0" err="1">
                <a:latin typeface="Bradley Hand ITC"/>
                <a:ea typeface="Bradley Hand ITC" panose="02000000000000000000" pitchFamily="2" charset="0"/>
              </a:rPr>
              <a:t>be</a:t>
            </a:r>
            <a:r>
              <a:rPr lang="hr-HR" dirty="0">
                <a:latin typeface="Bradley Hand ITC"/>
                <a:ea typeface="Bradley Hand ITC" panose="02000000000000000000" pitchFamily="2" charset="0"/>
              </a:rPr>
              <a:t> </a:t>
            </a:r>
            <a:r>
              <a:rPr lang="hr-HR" dirty="0" err="1">
                <a:latin typeface="Bradley Hand ITC"/>
                <a:ea typeface="Bradley Hand ITC" panose="02000000000000000000" pitchFamily="2" charset="0"/>
              </a:rPr>
              <a:t>in</a:t>
            </a:r>
            <a:r>
              <a:rPr lang="hr-HR" dirty="0">
                <a:latin typeface="Bradley Hand ITC"/>
                <a:ea typeface="Bradley Hand ITC" panose="02000000000000000000" pitchFamily="2" charset="0"/>
              </a:rPr>
              <a:t> water </a:t>
            </a:r>
            <a:r>
              <a:rPr lang="hr-HR" dirty="0" err="1">
                <a:latin typeface="Bradley Hand ITC"/>
                <a:ea typeface="Bradley Hand ITC" panose="02000000000000000000" pitchFamily="2" charset="0"/>
              </a:rPr>
              <a:t>every</a:t>
            </a:r>
            <a:r>
              <a:rPr lang="hr-HR" dirty="0">
                <a:latin typeface="Bradley Hand ITC"/>
                <a:ea typeface="Bradley Hand ITC" panose="02000000000000000000" pitchFamily="2" charset="0"/>
              </a:rPr>
              <a:t> </a:t>
            </a:r>
            <a:r>
              <a:rPr lang="hr-HR" dirty="0" err="1">
                <a:latin typeface="Bradley Hand ITC"/>
                <a:ea typeface="Bradley Hand ITC" panose="02000000000000000000" pitchFamily="2" charset="0"/>
              </a:rPr>
              <a:t>day</a:t>
            </a:r>
            <a:r>
              <a:rPr lang="hr-HR" dirty="0">
                <a:latin typeface="Bradley Hand ITC"/>
                <a:ea typeface="Bradley Hand ITC" panose="02000000000000000000" pitchFamily="2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err="1">
                <a:latin typeface="Bradley Hand ITC"/>
                <a:ea typeface="Bradley Hand ITC" panose="02000000000000000000" pitchFamily="2" charset="0"/>
              </a:rPr>
              <a:t>When</a:t>
            </a:r>
            <a:r>
              <a:rPr lang="hr-HR" dirty="0">
                <a:latin typeface="Bradley Hand ITC"/>
                <a:ea typeface="Bradley Hand ITC" panose="02000000000000000000" pitchFamily="2" charset="0"/>
              </a:rPr>
              <a:t> I </a:t>
            </a:r>
            <a:r>
              <a:rPr lang="hr-HR" dirty="0" err="1">
                <a:latin typeface="Bradley Hand ITC"/>
                <a:ea typeface="Bradley Hand ITC" panose="02000000000000000000" pitchFamily="2" charset="0"/>
              </a:rPr>
              <a:t>go</a:t>
            </a:r>
            <a:r>
              <a:rPr lang="hr-HR" dirty="0">
                <a:latin typeface="Bradley Hand ITC"/>
                <a:ea typeface="Bradley Hand ITC" panose="02000000000000000000" pitchFamily="2" charset="0"/>
              </a:rPr>
              <a:t> to bed, water </a:t>
            </a:r>
            <a:r>
              <a:rPr lang="hr-HR" dirty="0" err="1">
                <a:latin typeface="Bradley Hand ITC"/>
                <a:ea typeface="Bradley Hand ITC" panose="02000000000000000000" pitchFamily="2" charset="0"/>
              </a:rPr>
              <a:t>swing</a:t>
            </a:r>
            <a:r>
              <a:rPr lang="hr-HR" dirty="0">
                <a:latin typeface="Bradley Hand ITC"/>
                <a:ea typeface="Bradley Hand ITC" panose="02000000000000000000" pitchFamily="2" charset="0"/>
              </a:rPr>
              <a:t> me. </a:t>
            </a:r>
            <a:r>
              <a:rPr lang="hr-HR" dirty="0" err="1">
                <a:latin typeface="Bradley Hand ITC"/>
                <a:ea typeface="Bradley Hand ITC" panose="02000000000000000000" pitchFamily="2" charset="0"/>
              </a:rPr>
              <a:t>Its</a:t>
            </a:r>
            <a:r>
              <a:rPr lang="hr-HR" dirty="0">
                <a:latin typeface="Bradley Hand ITC"/>
                <a:ea typeface="Bradley Hand ITC" panose="02000000000000000000" pitchFamily="2" charset="0"/>
              </a:rPr>
              <a:t> </a:t>
            </a:r>
            <a:r>
              <a:rPr lang="hr-HR" dirty="0" err="1">
                <a:latin typeface="Bradley Hand ITC"/>
                <a:ea typeface="Bradley Hand ITC" panose="02000000000000000000" pitchFamily="2" charset="0"/>
              </a:rPr>
              <a:t>easy</a:t>
            </a:r>
            <a:r>
              <a:rPr lang="hr-HR" dirty="0">
                <a:latin typeface="Bradley Hand ITC"/>
                <a:ea typeface="Bradley Hand ITC" panose="02000000000000000000" pitchFamily="2" charset="0"/>
              </a:rPr>
              <a:t> to </a:t>
            </a:r>
            <a:r>
              <a:rPr lang="hr-HR" dirty="0" err="1">
                <a:latin typeface="Bradley Hand ITC"/>
                <a:ea typeface="Bradley Hand ITC" panose="02000000000000000000" pitchFamily="2" charset="0"/>
              </a:rPr>
              <a:t>sleep</a:t>
            </a:r>
            <a:r>
              <a:rPr lang="hr-HR" dirty="0">
                <a:latin typeface="Bradley Hand ITC"/>
                <a:ea typeface="Bradley Hand ITC" panose="02000000000000000000" pitchFamily="2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hr-HR">
              <a:latin typeface="Bradley Hand ITC" panose="02000000000000000000" pitchFamily="2" charset="0"/>
              <a:ea typeface="Bradley Hand ITC" panose="02000000000000000000" pitchFamily="2" charset="0"/>
            </a:endParaRPr>
          </a:p>
          <a:p>
            <a:pPr marL="0" indent="0">
              <a:buNone/>
            </a:pPr>
            <a:endParaRPr lang="hr-HR">
              <a:latin typeface="Bradley Hand ITC" panose="02000000000000000000" pitchFamily="2" charset="0"/>
              <a:ea typeface="Bradley Hand ITC" panose="02000000000000000000" pitchFamily="2" charset="0"/>
            </a:endParaRP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2A045CBD-BA18-3744-882B-712A405B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2898" y="4379979"/>
            <a:ext cx="3699103" cy="246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30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281D7C-AFEB-654D-863C-6B77B7800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234" y="508999"/>
            <a:ext cx="9905998" cy="1478570"/>
          </a:xfrm>
        </p:spPr>
        <p:txBody>
          <a:bodyPr/>
          <a:lstStyle/>
          <a:p>
            <a:r>
              <a:rPr lang="hr-HR"/>
              <a:t>5 bad things about boat house 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95417BC-28C2-364A-91C3-619F83329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>
                <a:latin typeface="High Tower Text" panose="02000000000000000000" pitchFamily="2" charset="0"/>
                <a:ea typeface="High Tower Text" panose="02000000000000000000" pitchFamily="2" charset="0"/>
              </a:rPr>
              <a:t>It can sink.</a:t>
            </a:r>
          </a:p>
          <a:p>
            <a:pPr marL="457200" indent="-457200">
              <a:buFont typeface="+mj-lt"/>
              <a:buAutoNum type="arabicPeriod"/>
            </a:pPr>
            <a:r>
              <a:rPr lang="hr-HR">
                <a:latin typeface="High Tower Text" panose="02000000000000000000" pitchFamily="2" charset="0"/>
                <a:ea typeface="High Tower Text" panose="02000000000000000000" pitchFamily="2" charset="0"/>
              </a:rPr>
              <a:t>If is uneasy weather your house shakes.</a:t>
            </a:r>
          </a:p>
          <a:p>
            <a:pPr marL="457200" indent="-457200">
              <a:buFont typeface="+mj-lt"/>
              <a:buAutoNum type="arabicPeriod"/>
            </a:pPr>
            <a:r>
              <a:rPr lang="hr-HR">
                <a:latin typeface="High Tower Text" panose="02000000000000000000" pitchFamily="2" charset="0"/>
                <a:ea typeface="High Tower Text" panose="02000000000000000000" pitchFamily="2" charset="0"/>
              </a:rPr>
              <a:t>I can get attack by shark.</a:t>
            </a:r>
          </a:p>
          <a:p>
            <a:pPr marL="457200" indent="-457200">
              <a:buFont typeface="+mj-lt"/>
              <a:buAutoNum type="arabicPeriod"/>
            </a:pPr>
            <a:r>
              <a:rPr lang="hr-HR">
                <a:latin typeface="High Tower Text" panose="02000000000000000000" pitchFamily="2" charset="0"/>
                <a:ea typeface="High Tower Text" panose="02000000000000000000" pitchFamily="2" charset="0"/>
              </a:rPr>
              <a:t>You can drown.</a:t>
            </a:r>
          </a:p>
          <a:p>
            <a:pPr marL="457200" indent="-457200">
              <a:buFont typeface="+mj-lt"/>
              <a:buAutoNum type="arabicPeriod"/>
            </a:pPr>
            <a:r>
              <a:rPr lang="hr-HR">
                <a:latin typeface="High Tower Text" panose="02000000000000000000" pitchFamily="2" charset="0"/>
                <a:ea typeface="High Tower Text" panose="02000000000000000000" pitchFamily="2" charset="0"/>
              </a:rPr>
              <a:t>I can get my stuff in water.</a:t>
            </a:r>
            <a:endParaRPr lang="sr-Latn-RS">
              <a:latin typeface="High Tower Text" panose="02000000000000000000" pitchFamily="2" charset="0"/>
              <a:ea typeface="High Tower Tex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2417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DE4562-BE1F-744B-8407-8AB975B1A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My Opinion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824F61C-E831-4646-B48D-E1D0FE608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 err="1"/>
              <a:t>It’s</a:t>
            </a:r>
            <a:r>
              <a:rPr lang="hr-HR" dirty="0"/>
              <a:t> </a:t>
            </a:r>
            <a:r>
              <a:rPr lang="hr-HR" dirty="0" err="1"/>
              <a:t>good</a:t>
            </a:r>
            <a:r>
              <a:rPr lang="hr-HR" dirty="0"/>
              <a:t> to live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both</a:t>
            </a:r>
            <a:r>
              <a:rPr lang="hr-HR" dirty="0"/>
              <a:t> </a:t>
            </a:r>
            <a:r>
              <a:rPr lang="hr-HR" dirty="0" err="1"/>
              <a:t>houses</a:t>
            </a:r>
            <a:r>
              <a:rPr lang="hr-HR" dirty="0"/>
              <a:t>, but I </a:t>
            </a:r>
            <a:r>
              <a:rPr lang="hr-HR" dirty="0" err="1"/>
              <a:t>prefer</a:t>
            </a:r>
            <a:r>
              <a:rPr lang="hr-HR" dirty="0"/>
              <a:t> </a:t>
            </a:r>
            <a:r>
              <a:rPr lang="hr-HR" dirty="0" err="1"/>
              <a:t>boat-houses</a:t>
            </a:r>
            <a:r>
              <a:rPr lang="hr-HR" dirty="0"/>
              <a:t> </a:t>
            </a:r>
            <a:r>
              <a:rPr lang="hr-HR" dirty="0" err="1"/>
              <a:t>because</a:t>
            </a:r>
            <a:r>
              <a:rPr lang="hr-HR" dirty="0"/>
              <a:t> I love </a:t>
            </a:r>
            <a:r>
              <a:rPr lang="hr-HR" dirty="0" err="1"/>
              <a:t>boats</a:t>
            </a:r>
            <a:r>
              <a:rPr lang="hr-HR" dirty="0"/>
              <a:t>.</a:t>
            </a:r>
          </a:p>
          <a:p>
            <a:r>
              <a:rPr lang="hr-HR" dirty="0" err="1"/>
              <a:t>Pictures</a:t>
            </a:r>
            <a:r>
              <a:rPr lang="hr-HR" dirty="0"/>
              <a:t> are </a:t>
            </a:r>
            <a:r>
              <a:rPr lang="hr-HR" dirty="0" err="1"/>
              <a:t>from</a:t>
            </a:r>
            <a:r>
              <a:rPr lang="hr-HR" dirty="0"/>
              <a:t>: </a:t>
            </a:r>
          </a:p>
          <a:p>
            <a:r>
              <a:rPr lang="hr-HR" dirty="0"/>
              <a:t> https://www.pinterest.at/pin/371335931754061508/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1382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11C72F-84D5-FE49-8E8A-63A9E049F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Thanks</a:t>
            </a:r>
            <a:r>
              <a:rPr lang="hr-HR" dirty="0"/>
              <a:t> for </a:t>
            </a:r>
            <a:r>
              <a:rPr lang="hr-HR" dirty="0" err="1"/>
              <a:t>your</a:t>
            </a:r>
            <a:r>
              <a:rPr lang="hr-HR" dirty="0"/>
              <a:t> </a:t>
            </a:r>
            <a:r>
              <a:rPr lang="hr-HR"/>
              <a:t>aTtention</a:t>
            </a:r>
            <a:r>
              <a:rPr lang="hr-HR" dirty="0"/>
              <a:t> </a:t>
            </a:r>
            <a:r>
              <a:rPr lang="hr-HR" dirty="0">
                <a:sym typeface="Wingdings" pitchFamily="2" charset="2"/>
              </a:rPr>
              <a:t></a:t>
            </a:r>
            <a:endParaRPr lang="sr-Latn-RS" dirty="0"/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1B3FFA90-84E6-3E48-B4D5-ED34DCA88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1844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užnica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1E45DDC70B3F4CB7D93E3D9C5BE227" ma:contentTypeVersion="10" ma:contentTypeDescription="Stvaranje novog dokumenta." ma:contentTypeScope="" ma:versionID="36aedbc12e6b454be291fa4825a1ede9">
  <xsd:schema xmlns:xsd="http://www.w3.org/2001/XMLSchema" xmlns:xs="http://www.w3.org/2001/XMLSchema" xmlns:p="http://schemas.microsoft.com/office/2006/metadata/properties" xmlns:ns2="64a39961-3285-4b83-ab38-a53665f7c43d" targetNamespace="http://schemas.microsoft.com/office/2006/metadata/properties" ma:root="true" ma:fieldsID="3b58d13b43df90c24942b771299c92b9" ns2:_="">
    <xsd:import namespace="64a39961-3285-4b83-ab38-a53665f7c4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39961-3285-4b83-ab38-a53665f7c4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3DE7E6-647B-4C8B-83CD-B5CC3EF3F1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a39961-3285-4b83-ab38-a53665f7c4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FEF8EB-74AF-40B5-BAA0-E34D281B69C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01670F3-13BE-4CCF-94A2-939B1D6C04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Kružnica</vt:lpstr>
      <vt:lpstr>Is it better to live in a „normal” house or in a unusual house?</vt:lpstr>
      <vt:lpstr>A Boat house </vt:lpstr>
      <vt:lpstr>5 good things about boat-house</vt:lpstr>
      <vt:lpstr>5 bad things about boat house </vt:lpstr>
      <vt:lpstr>My Opinion</vt:lpstr>
      <vt:lpstr>Thanks for your aTtention 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  Boat-house </dc:title>
  <dc:creator>DAVID KONDRES</dc:creator>
  <cp:lastModifiedBy>DAVID KONDRES</cp:lastModifiedBy>
  <cp:revision>15</cp:revision>
  <dcterms:created xsi:type="dcterms:W3CDTF">2020-11-09T16:22:51Z</dcterms:created>
  <dcterms:modified xsi:type="dcterms:W3CDTF">2020-11-18T13:52:41Z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0x010100D31E45DDC70B3F4CB7D93E3D9C5BE227</vt:lpwstr>
  </property>
</Properties>
</file>