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16A2FB-98C7-404E-886B-CCA6781AF922}" v="50" dt="2020-11-18T13:50:47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JA STIPETIĆ" userId="S::valerija.stipetic1@skole.hr::a10eb30f-81bb-43f8-b90f-6337ebe08aae" providerId="AD" clId="Web-{B016A2FB-98C7-404E-886B-CCA6781AF922}"/>
    <pc:docChg chg="modSld">
      <pc:chgData name="VALERIJA STIPETIĆ" userId="S::valerija.stipetic1@skole.hr::a10eb30f-81bb-43f8-b90f-6337ebe08aae" providerId="AD" clId="Web-{B016A2FB-98C7-404E-886B-CCA6781AF922}" dt="2020-11-18T13:50:46.562" v="48" actId="20577"/>
      <pc:docMkLst>
        <pc:docMk/>
      </pc:docMkLst>
      <pc:sldChg chg="modSp">
        <pc:chgData name="VALERIJA STIPETIĆ" userId="S::valerija.stipetic1@skole.hr::a10eb30f-81bb-43f8-b90f-6337ebe08aae" providerId="AD" clId="Web-{B016A2FB-98C7-404E-886B-CCA6781AF922}" dt="2020-11-18T13:49:58.061" v="28" actId="20577"/>
        <pc:sldMkLst>
          <pc:docMk/>
          <pc:sldMk cId="2683551153" sldId="258"/>
        </pc:sldMkLst>
        <pc:spChg chg="mod">
          <ac:chgData name="VALERIJA STIPETIĆ" userId="S::valerija.stipetic1@skole.hr::a10eb30f-81bb-43f8-b90f-6337ebe08aae" providerId="AD" clId="Web-{B016A2FB-98C7-404E-886B-CCA6781AF922}" dt="2020-11-18T13:49:58.061" v="28" actId="20577"/>
          <ac:spMkLst>
            <pc:docMk/>
            <pc:sldMk cId="2683551153" sldId="258"/>
            <ac:spMk id="3" creationId="{D346D95D-D48F-5048-93AB-865A5306ADC8}"/>
          </ac:spMkLst>
        </pc:spChg>
      </pc:sldChg>
      <pc:sldChg chg="modSp">
        <pc:chgData name="VALERIJA STIPETIĆ" userId="S::valerija.stipetic1@skole.hr::a10eb30f-81bb-43f8-b90f-6337ebe08aae" providerId="AD" clId="Web-{B016A2FB-98C7-404E-886B-CCA6781AF922}" dt="2020-11-18T13:50:44.859" v="46" actId="20577"/>
        <pc:sldMkLst>
          <pc:docMk/>
          <pc:sldMk cId="1723994104" sldId="259"/>
        </pc:sldMkLst>
        <pc:spChg chg="mod">
          <ac:chgData name="VALERIJA STIPETIĆ" userId="S::valerija.stipetic1@skole.hr::a10eb30f-81bb-43f8-b90f-6337ebe08aae" providerId="AD" clId="Web-{B016A2FB-98C7-404E-886B-CCA6781AF922}" dt="2020-11-18T13:50:44.859" v="46" actId="20577"/>
          <ac:spMkLst>
            <pc:docMk/>
            <pc:sldMk cId="1723994104" sldId="259"/>
            <ac:spMk id="3" creationId="{B314BC9E-FB72-8849-9D9A-C5094CA739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49075-04F4-804B-9C2D-F27C53410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>
                <a:latin typeface="Copperplate Gothic Light" panose="02000000000000000000" pitchFamily="2" charset="0"/>
                <a:ea typeface="Copperplate Gothic Light" panose="02000000000000000000" pitchFamily="2" charset="0"/>
              </a:rPr>
              <a:t>Is it better to live in normal house or unusual house?</a:t>
            </a:r>
            <a:endParaRPr lang="sr-Latn-RS" sz="4100">
              <a:latin typeface="Copperplate Gothic Light" panose="02000000000000000000" pitchFamily="2" charset="0"/>
              <a:ea typeface="Copperplate Gothic Light" panose="02000000000000000000" pitchFamily="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821630-017D-3A42-B948-10EAEB68E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/>
          </a:bodyPr>
          <a:lstStyle/>
          <a:p>
            <a:r>
              <a:rPr lang="hr-HR">
                <a:latin typeface="Chiller" pitchFamily="82" charset="0"/>
              </a:rPr>
              <a:t>Better is live in normal house becose have a normal life… probauly all normal house have a unusual side</a:t>
            </a:r>
            <a:endParaRPr lang="sr-Latn-RS">
              <a:latin typeface="Chiller" pitchFamily="82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56F3CD8-E988-3F4A-83DB-67FFC8A1C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3" r="29890"/>
          <a:stretch/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16288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386AC1-90B5-5C41-B4CB-410A9188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480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opperplate Gothic Light" panose="020E0507020206020404" pitchFamily="34" charset="0"/>
              </a:rPr>
              <a:t>A </a:t>
            </a:r>
            <a:r>
              <a:rPr lang="en-US" sz="480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opperplate Gothic Light" panose="020E0507020206020404" pitchFamily="34" charset="0"/>
              </a:rPr>
              <a:t>Boat house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834D9A-94CD-6E44-B7F9-1C53A0860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00"/>
                </a:solidFill>
                <a:latin typeface="Chiller" pitchFamily="82" charset="0"/>
              </a:rPr>
              <a:t>Boat house is better to me becose i love boats.   Picture link:(https://www.theturquoisecollection.com/destinations/kalkan/kalamar/the-boat-house/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FD43255-1BC6-564F-A6C9-969236B5A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89" b="21422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385DCC-DA6D-A643-A8D5-457857F2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>
                <a:solidFill>
                  <a:srgbClr val="FF0000"/>
                </a:solidFill>
                <a:latin typeface="Copperplate Gothic Light" panose="020E0507020206020404" pitchFamily="34" charset="0"/>
              </a:rPr>
              <a:t>5 positive things about boat house</a:t>
            </a:r>
            <a:endParaRPr lang="sr-Latn-RS" sz="4400">
              <a:solidFill>
                <a:srgbClr val="FF00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46D95D-D48F-5048-93AB-865A5306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2800" dirty="0">
                <a:solidFill>
                  <a:srgbClr val="00B0F0"/>
                </a:solidFill>
              </a:rPr>
              <a:t>POZITIVE: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>
                <a:solidFill>
                  <a:srgbClr val="00B0F0"/>
                </a:solidFill>
              </a:rPr>
              <a:t>- </a:t>
            </a:r>
            <a:r>
              <a:rPr lang="hr-HR" sz="2800" dirty="0" err="1">
                <a:solidFill>
                  <a:srgbClr val="00B0F0"/>
                </a:solidFill>
              </a:rPr>
              <a:t>you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have</a:t>
            </a:r>
            <a:r>
              <a:rPr lang="hr-HR" sz="2800" dirty="0">
                <a:solidFill>
                  <a:srgbClr val="00B0F0"/>
                </a:solidFill>
              </a:rPr>
              <a:t> a </a:t>
            </a:r>
            <a:r>
              <a:rPr lang="hr-HR" sz="2800" dirty="0" err="1">
                <a:solidFill>
                  <a:srgbClr val="00B0F0"/>
                </a:solidFill>
              </a:rPr>
              <a:t>long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private</a:t>
            </a:r>
            <a:r>
              <a:rPr lang="hr-HR" sz="2800" dirty="0">
                <a:solidFill>
                  <a:srgbClr val="00B0F0"/>
                </a:solidFill>
              </a:rPr>
              <a:t> pause </a:t>
            </a:r>
            <a:r>
              <a:rPr lang="hr-HR" sz="2800" dirty="0" err="1">
                <a:solidFill>
                  <a:srgbClr val="00B0F0"/>
                </a:solidFill>
              </a:rPr>
              <a:t>from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job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and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school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>
                <a:solidFill>
                  <a:srgbClr val="00B0F0"/>
                </a:solidFill>
              </a:rPr>
              <a:t>- </a:t>
            </a:r>
            <a:r>
              <a:rPr lang="hr-HR" sz="2800" dirty="0" err="1">
                <a:solidFill>
                  <a:srgbClr val="00B0F0"/>
                </a:solidFill>
              </a:rPr>
              <a:t>there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is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nice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view</a:t>
            </a:r>
            <a:r>
              <a:rPr lang="hr-HR" sz="2800" dirty="0">
                <a:solidFill>
                  <a:srgbClr val="00B0F0"/>
                </a:solidFill>
              </a:rPr>
              <a:t> to </a:t>
            </a:r>
            <a:r>
              <a:rPr lang="hr-HR" sz="2800" dirty="0" err="1">
                <a:solidFill>
                  <a:srgbClr val="00B0F0"/>
                </a:solidFill>
              </a:rPr>
              <a:t>sea</a:t>
            </a:r>
            <a:r>
              <a:rPr lang="hr-HR" sz="2800" dirty="0">
                <a:solidFill>
                  <a:srgbClr val="00B0F0"/>
                </a:solidFill>
              </a:rPr>
              <a:t>👁👃👁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>
                <a:solidFill>
                  <a:srgbClr val="00B0F0"/>
                </a:solidFill>
              </a:rPr>
              <a:t>- </a:t>
            </a:r>
            <a:r>
              <a:rPr lang="hr-HR" sz="2800" dirty="0" err="1">
                <a:solidFill>
                  <a:srgbClr val="00B0F0"/>
                </a:solidFill>
              </a:rPr>
              <a:t>you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can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swimm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in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the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sea</a:t>
            </a:r>
            <a:r>
              <a:rPr lang="hr-HR" sz="2800" dirty="0">
                <a:solidFill>
                  <a:srgbClr val="00B0F0"/>
                </a:solidFill>
              </a:rPr>
              <a:t>🏊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>
                <a:solidFill>
                  <a:srgbClr val="00B0F0"/>
                </a:solidFill>
              </a:rPr>
              <a:t>- </a:t>
            </a:r>
            <a:r>
              <a:rPr lang="hr-HR" sz="2800" dirty="0" err="1">
                <a:solidFill>
                  <a:srgbClr val="00B0F0"/>
                </a:solidFill>
              </a:rPr>
              <a:t>you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can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drivie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all</a:t>
            </a:r>
            <a:r>
              <a:rPr lang="hr-HR" sz="2800" dirty="0">
                <a:solidFill>
                  <a:srgbClr val="00B0F0"/>
                </a:solidFill>
              </a:rPr>
              <a:t> </a:t>
            </a:r>
            <a:r>
              <a:rPr lang="hr-HR" sz="2800" dirty="0" err="1">
                <a:solidFill>
                  <a:srgbClr val="00B0F0"/>
                </a:solidFill>
              </a:rPr>
              <a:t>aroud</a:t>
            </a:r>
            <a:r>
              <a:rPr lang="hr-HR" sz="2800" dirty="0">
                <a:solidFill>
                  <a:srgbClr val="00B0F0"/>
                </a:solidFill>
              </a:rPr>
              <a:t> </a:t>
            </a:r>
            <a:r>
              <a:rPr lang="hr-HR" sz="2800" dirty="0" err="1">
                <a:solidFill>
                  <a:srgbClr val="00B0F0"/>
                </a:solidFill>
              </a:rPr>
              <a:t>the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sea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with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boat</a:t>
            </a:r>
            <a:r>
              <a:rPr lang="hr-HR" sz="2800" dirty="0">
                <a:solidFill>
                  <a:srgbClr val="00B0F0"/>
                </a:solidFill>
              </a:rPr>
              <a:t> - </a:t>
            </a:r>
            <a:r>
              <a:rPr lang="hr-HR" sz="2800" dirty="0" err="1">
                <a:solidFill>
                  <a:srgbClr val="00B0F0"/>
                </a:solidFill>
              </a:rPr>
              <a:t>house</a:t>
            </a:r>
            <a:r>
              <a:rPr lang="hr-HR" sz="2800" dirty="0">
                <a:solidFill>
                  <a:srgbClr val="00B0F0"/>
                </a:solidFill>
              </a:rPr>
              <a:t>🚢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>
                <a:solidFill>
                  <a:srgbClr val="00B0F0"/>
                </a:solidFill>
              </a:rPr>
              <a:t>- </a:t>
            </a:r>
            <a:r>
              <a:rPr lang="hr-HR" sz="2800" dirty="0" err="1">
                <a:solidFill>
                  <a:srgbClr val="00B0F0"/>
                </a:solidFill>
              </a:rPr>
              <a:t>there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is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peace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and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quiet</a:t>
            </a:r>
            <a:r>
              <a:rPr lang="hr-HR" sz="2800" dirty="0">
                <a:solidFill>
                  <a:srgbClr val="00B0F0"/>
                </a:solidFill>
              </a:rPr>
              <a:t> </a:t>
            </a:r>
            <a:endParaRPr lang="hr-HR" sz="2800">
              <a:solidFill>
                <a:srgbClr val="00B0F0"/>
              </a:solidFill>
            </a:endParaRPr>
          </a:p>
          <a:p>
            <a:endParaRPr lang="sr-Latn-RS" sz="3200">
              <a:solidFill>
                <a:srgbClr val="FFFF00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3C0583-DAF7-BA44-8AB9-6013E895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>
                <a:solidFill>
                  <a:srgbClr val="FF0000"/>
                </a:solidFill>
                <a:latin typeface="Copperplate Gothic Light" panose="020E0507020206020404" pitchFamily="34" charset="0"/>
              </a:rPr>
              <a:t>5 negative things about boat house</a:t>
            </a:r>
            <a:endParaRPr lang="sr-Latn-RS" sz="4400">
              <a:solidFill>
                <a:srgbClr val="FF00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14BC9E-FB72-8849-9D9A-C5094CA7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rgbClr val="FFFF00"/>
                </a:solidFill>
                <a:latin typeface="Chiller"/>
              </a:rPr>
              <a:t>-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Boat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can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sink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in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water </a:t>
            </a:r>
            <a:br>
              <a:rPr lang="hr-HR" sz="3200" dirty="0">
                <a:latin typeface="Chiller" pitchFamily="82" charset="0"/>
              </a:rPr>
            </a:br>
            <a:r>
              <a:rPr lang="hr-HR" sz="3200" dirty="0">
                <a:solidFill>
                  <a:srgbClr val="FFFF00"/>
                </a:solidFill>
                <a:latin typeface="Chiller"/>
              </a:rPr>
              <a:t>-Tsunami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can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drown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you</a:t>
            </a:r>
            <a:br>
              <a:rPr lang="hr-HR" sz="3200" dirty="0">
                <a:latin typeface="Chiller" pitchFamily="82" charset="0"/>
              </a:rPr>
            </a:br>
            <a:r>
              <a:rPr lang="hr-HR" sz="3200" dirty="0">
                <a:solidFill>
                  <a:srgbClr val="FFFF00"/>
                </a:solidFill>
                <a:latin typeface="Chiller"/>
              </a:rPr>
              <a:t>-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When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you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svim,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sharks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can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grab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you</a:t>
            </a:r>
            <a:br>
              <a:rPr lang="hr-HR" sz="3200" dirty="0">
                <a:latin typeface="Chiller" pitchFamily="82" charset="0"/>
              </a:rPr>
            </a:br>
            <a:r>
              <a:rPr lang="hr-HR" sz="3200" dirty="0">
                <a:solidFill>
                  <a:srgbClr val="FFFF00"/>
                </a:solidFill>
                <a:latin typeface="Chiller"/>
              </a:rPr>
              <a:t>-You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can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drown</a:t>
            </a:r>
            <a:br>
              <a:rPr lang="hr-HR" sz="3200" dirty="0">
                <a:latin typeface="Chiller" pitchFamily="82" charset="0"/>
              </a:rPr>
            </a:br>
            <a:r>
              <a:rPr lang="hr-HR" sz="3200" dirty="0">
                <a:solidFill>
                  <a:srgbClr val="FFFF00"/>
                </a:solidFill>
                <a:latin typeface="Chiller"/>
              </a:rPr>
              <a:t>-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you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can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have</a:t>
            </a:r>
            <a:r>
              <a:rPr lang="hr-HR" sz="3200" dirty="0">
                <a:solidFill>
                  <a:srgbClr val="FFFF00"/>
                </a:solidFill>
                <a:latin typeface="Chiller"/>
              </a:rPr>
              <a:t> </a:t>
            </a:r>
            <a:r>
              <a:rPr lang="hr-HR" sz="3200" dirty="0" err="1">
                <a:solidFill>
                  <a:srgbClr val="FFFF00"/>
                </a:solidFill>
                <a:latin typeface="Chiller"/>
              </a:rPr>
              <a:t>seasickness</a:t>
            </a:r>
            <a:endParaRPr lang="hr-HR" sz="3200" dirty="0" err="1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hiller"/>
            </a:endParaRPr>
          </a:p>
          <a:p>
            <a:endParaRPr lang="sr-Latn-RS" sz="3600">
              <a:solidFill>
                <a:srgbClr val="FFFF00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9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E2766-59CF-A243-9D9A-57C3BBFB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137" y="609600"/>
            <a:ext cx="6132446" cy="1905000"/>
          </a:xfrm>
        </p:spPr>
        <p:txBody>
          <a:bodyPr>
            <a:normAutofit/>
          </a:bodyPr>
          <a:lstStyle/>
          <a:p>
            <a:pPr algn="ctr"/>
            <a:r>
              <a:rPr lang="hr-HR">
                <a:latin typeface="Batang" panose="020B0503020000020004" pitchFamily="34" charset="-127"/>
                <a:ea typeface="Batang" panose="020B0503020000020004" pitchFamily="34" charset="-127"/>
              </a:rPr>
              <a:t>                   My option</a:t>
            </a:r>
            <a:endParaRPr lang="sr-Latn-RS">
              <a:latin typeface="Batang" panose="020B0503020000020004" pitchFamily="34" charset="-127"/>
              <a:ea typeface="Batang" panose="020B0503020000020004" pitchFamily="34" charset="-127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7AEB7F4-34B2-434A-9FDB-B6222D708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0" r="38992" b="2"/>
          <a:stretch/>
        </p:blipFill>
        <p:spPr>
          <a:xfrm>
            <a:off x="1180740" y="720348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5C0222-C316-9A46-A3F2-2DA4ACBF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138" y="2666999"/>
            <a:ext cx="6271591" cy="3395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>
                <a:latin typeface="Bell MT" panose="02000000000000000000" pitchFamily="2" charset="0"/>
                <a:ea typeface="Bell MT" panose="02000000000000000000" pitchFamily="2" charset="0"/>
              </a:rPr>
              <a:t>I thik is better to live in boat-house because if it drown you have reserve small boats, if tree-house start to callopse you can’t run</a:t>
            </a:r>
            <a:endParaRPr lang="sr-Latn-RS">
              <a:latin typeface="Bell MT" panose="02000000000000000000" pitchFamily="2" charset="0"/>
              <a:ea typeface="Bell M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6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10" ma:contentTypeDescription="Stvaranje novog dokumenta." ma:contentTypeScope="" ma:versionID="36aedbc12e6b454be291fa4825a1ede9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3b58d13b43df90c24942b771299c92b9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A80AAD-A598-48EC-B56E-F6446F755C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6A1A2-BF6F-4540-BD5B-5530E9185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39961-3285-4b83-ab38-a53665f7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AA77DA-C7BE-4411-8E8A-AFF076E7635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Mreža</vt:lpstr>
      <vt:lpstr>Is it better to live in normal house or unusual house?</vt:lpstr>
      <vt:lpstr>A Boat house</vt:lpstr>
      <vt:lpstr>5 positive things about boat house</vt:lpstr>
      <vt:lpstr>5 negative things about boat house</vt:lpstr>
      <vt:lpstr>                   My option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better to live in normal house or unusual house?</dc:title>
  <dc:creator>JAKOV LUKETIĆ</dc:creator>
  <cp:lastModifiedBy>JAKOV LUKETIĆ</cp:lastModifiedBy>
  <cp:revision>16</cp:revision>
  <dcterms:created xsi:type="dcterms:W3CDTF">2020-11-11T13:15:20Z</dcterms:created>
  <dcterms:modified xsi:type="dcterms:W3CDTF">2020-11-18T13:50:50Z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