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163057-2851-9D45-ADD4-0A70C4028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2883709-A572-0A45-81E7-6A3505273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8B78ED9-B880-134B-967D-094D7249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539-7847-3648-81F7-9E4300C518ED}" type="datetimeFigureOut">
              <a:rPr lang="sr-Latn-RS" smtClean="0"/>
              <a:t>11.11.2020.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ADBE28F-5F9E-DE4F-ADCC-398C71FDD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B2C5560-F2BB-8C4E-AC23-ACE4618CD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6CF1-DD95-4E4B-9CDB-92AFBAC85D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5813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4CC604-1E7E-1346-98B9-61F23BD57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FB63D40-7456-D54F-8704-A9A9D8962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2CF7526-9D2C-C14F-9058-53186690F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539-7847-3648-81F7-9E4300C518ED}" type="datetimeFigureOut">
              <a:rPr lang="sr-Latn-RS" smtClean="0"/>
              <a:t>11.11.2020.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096BBB8-7E1E-7347-B61A-8316F7FE4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780A858-4B76-C749-901B-B842DD3B0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6CF1-DD95-4E4B-9CDB-92AFBAC85D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5286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81705E7-E8BE-254C-9508-8765B67E4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6F33D29-D76A-7247-876B-D2D33CF56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3212445-316F-3B49-A127-840729B83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539-7847-3648-81F7-9E4300C518ED}" type="datetimeFigureOut">
              <a:rPr lang="sr-Latn-RS" smtClean="0"/>
              <a:t>11.11.2020.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D4DDE09-8947-4949-8A67-6196A6EA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C7BCB45-4D6E-5C4C-8BFA-BA5893E83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6CF1-DD95-4E4B-9CDB-92AFBAC85D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368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51F349-51FB-3149-89FF-22C1BB519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08A7620-58E1-9E4F-A5F9-BE8CEF3D4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63F3F56-B995-604A-ACF7-FDC2E9BD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539-7847-3648-81F7-9E4300C518ED}" type="datetimeFigureOut">
              <a:rPr lang="sr-Latn-RS" smtClean="0"/>
              <a:t>11.11.2020.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3DA08C9-DF9A-FD40-ADF7-DE19FC9F4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2E85B03-FD51-4B43-A150-561A3415A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6CF1-DD95-4E4B-9CDB-92AFBAC85D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5610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D3E3A2-77C3-F44F-BEC2-BC12345A8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F0BE675-F93B-244E-B716-7A2506742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4CC2E30-C190-214C-ADBE-170BCB88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539-7847-3648-81F7-9E4300C518ED}" type="datetimeFigureOut">
              <a:rPr lang="sr-Latn-RS" smtClean="0"/>
              <a:t>11.11.2020.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0760E80-4145-0E45-B8A2-EE631ED18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862F113-898D-8747-A690-CC011546A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6CF1-DD95-4E4B-9CDB-92AFBAC85D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8767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756D87-3047-B147-9A68-3118765E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CF1426-FB57-E744-98C5-C4A88189B9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212BE41-927F-9F40-9210-D9795CD0E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C405344-D9C8-5045-8F37-ACD835A4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539-7847-3648-81F7-9E4300C518ED}" type="datetimeFigureOut">
              <a:rPr lang="sr-Latn-RS" smtClean="0"/>
              <a:t>11.11.2020.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7B61264-441F-594B-810C-F292F56B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3A41D44-CDA4-BC42-A34A-001000DB5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6CF1-DD95-4E4B-9CDB-92AFBAC85D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6200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8B9E1A-C1C6-3F4C-9D0D-9E755F3A0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3807D0D-F77D-D842-A449-78DA78AE7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EE9ED1D-7C87-CB48-A424-F4EEE7456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F58DE67-CD27-2748-957D-B93BDF219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005412D-3C8D-4540-8A56-4D59E4A4BD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857ADCCF-5951-BD46-ABE8-2F27D4B3F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539-7847-3648-81F7-9E4300C518ED}" type="datetimeFigureOut">
              <a:rPr lang="sr-Latn-RS" smtClean="0"/>
              <a:t>11.11.2020.</a:t>
            </a:fld>
            <a:endParaRPr lang="sr-Latn-R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F7208B3-9EEE-6844-8885-F575A6836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72A1783A-E984-0146-B788-9062FC20F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6CF1-DD95-4E4B-9CDB-92AFBAC85D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3747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37AB89-E070-2C40-85E8-9A601091B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D97E32B5-DD3A-4F4F-9773-309B74D40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539-7847-3648-81F7-9E4300C518ED}" type="datetimeFigureOut">
              <a:rPr lang="sr-Latn-RS" smtClean="0"/>
              <a:t>11.11.2020.</a:t>
            </a:fld>
            <a:endParaRPr lang="sr-Latn-R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217137A-DE5E-4349-897C-8A1F8708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84D6307-7384-7A46-BBAF-76C346729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6CF1-DD95-4E4B-9CDB-92AFBAC85D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255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BEF2997-54C5-2B4B-92F0-E1FF8FDAF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539-7847-3648-81F7-9E4300C518ED}" type="datetimeFigureOut">
              <a:rPr lang="sr-Latn-RS" smtClean="0"/>
              <a:t>11.11.2020.</a:t>
            </a:fld>
            <a:endParaRPr lang="sr-Latn-R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D20A2C5-6994-094C-9281-EAA428DA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A97E5C0-19C5-4B4F-86B9-83825F006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6CF1-DD95-4E4B-9CDB-92AFBAC85D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3373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B72234-8605-B349-A265-AC6B07FEA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5E68775-BBE6-EA4C-8F34-D557D5E30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0B08C53-20D0-0646-8C51-A0D4AA0DF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61BC96C-EDD2-E64A-932A-82FCE8CB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539-7847-3648-81F7-9E4300C518ED}" type="datetimeFigureOut">
              <a:rPr lang="sr-Latn-RS" smtClean="0"/>
              <a:t>11.11.2020.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299479D-38AB-6F48-A980-0DC885223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5C8E355-F719-D64D-AC6E-3CB6254D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6CF1-DD95-4E4B-9CDB-92AFBAC85D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211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09084F-1E91-2E41-B258-20FB1386C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3EB2C15-52CB-F749-9665-6003C26E3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D90F73F-8944-AD4F-BF46-D2C189896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61DD838-EE5E-304D-9902-B77C91DAF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7539-7847-3648-81F7-9E4300C518ED}" type="datetimeFigureOut">
              <a:rPr lang="sr-Latn-RS" smtClean="0"/>
              <a:t>11.11.2020.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EDD1BBA-6450-774A-9B0C-D2925FCF1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67952A6-5669-2345-92A0-017AD99E9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36CF1-DD95-4E4B-9CDB-92AFBAC85D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597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D51F408-FA51-4244-BAC7-6F87B9A9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C49D31F-4639-054A-BB4D-3D6914276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4541029-EBDC-0A43-A06A-9E8ED958A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47539-7847-3648-81F7-9E4300C518ED}" type="datetimeFigureOut">
              <a:rPr lang="sr-Latn-RS" smtClean="0"/>
              <a:t>11.11.2020.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698E58E-98CB-F24F-AC50-775454413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3DC5E6E-72A9-5140-8AE3-E890B0A19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36CF1-DD95-4E4B-9CDB-92AFBAC85D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5711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197157-2423-EF40-87AF-5C6958030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>
                <a:solidFill>
                  <a:srgbClr val="00B0F0"/>
                </a:solidFill>
              </a:rPr>
              <a:t>Is it better to live in a ”normal” house or in a unsual house?</a:t>
            </a:r>
            <a:endParaRPr lang="sr-Latn-RS">
              <a:solidFill>
                <a:srgbClr val="00B0F0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4D05582-E536-A642-B700-FA0FD18487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>
                <a:solidFill>
                  <a:srgbClr val="00B0F0"/>
                </a:solidFill>
              </a:rPr>
              <a:t>Luna Stipčić 6th grade</a:t>
            </a:r>
            <a:endParaRPr lang="sr-Latn-R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02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2688B3-4453-A649-9F77-591CA9AB4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>
                <a:solidFill>
                  <a:srgbClr val="00B0F0"/>
                </a:solidFill>
              </a:rPr>
              <a:t>Boat-house</a:t>
            </a:r>
            <a:endParaRPr lang="sr-Latn-RS">
              <a:solidFill>
                <a:srgbClr val="00B0F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C2196D1-EE5D-974D-9D16-F2A1EAC77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0381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934122-5DB1-FE40-8378-55ABCEF7E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90EA23-CA2E-AE46-9DE3-7D5251174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>
                <a:solidFill>
                  <a:srgbClr val="00B0F0"/>
                </a:solidFill>
              </a:rPr>
              <a:t>You can swim whenever you want</a:t>
            </a:r>
          </a:p>
          <a:p>
            <a:r>
              <a:rPr lang="hr-HR">
                <a:solidFill>
                  <a:srgbClr val="00B0F0"/>
                </a:solidFill>
              </a:rPr>
              <a:t>Fresh air all the time</a:t>
            </a:r>
          </a:p>
          <a:p>
            <a:r>
              <a:rPr lang="hr-HR">
                <a:solidFill>
                  <a:srgbClr val="00B0F0"/>
                </a:solidFill>
              </a:rPr>
              <a:t>No wild animals</a:t>
            </a:r>
          </a:p>
          <a:p>
            <a:r>
              <a:rPr lang="hr-HR">
                <a:solidFill>
                  <a:srgbClr val="00B0F0"/>
                </a:solidFill>
              </a:rPr>
              <a:t>The water pushes you around so you get to see the world</a:t>
            </a:r>
          </a:p>
          <a:p>
            <a:r>
              <a:rPr lang="hr-HR">
                <a:solidFill>
                  <a:srgbClr val="00B0F0"/>
                </a:solidFill>
              </a:rPr>
              <a:t>Its relaxing </a:t>
            </a:r>
            <a:endParaRPr lang="sr-Latn-R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09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D48407-1573-3747-BCEF-4C76FE255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2027BC5-5858-E74A-BE49-94FD4D731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>
                <a:solidFill>
                  <a:srgbClr val="00B0F0"/>
                </a:solidFill>
              </a:rPr>
              <a:t>Weaves can overflow the boat</a:t>
            </a:r>
          </a:p>
          <a:p>
            <a:pPr marL="0" indent="0">
              <a:buNone/>
            </a:pPr>
            <a:r>
              <a:rPr lang="hr-HR">
                <a:solidFill>
                  <a:srgbClr val="00B0F0"/>
                </a:solidFill>
              </a:rPr>
              <a:t>You can get biten by a shark</a:t>
            </a:r>
          </a:p>
          <a:p>
            <a:pPr marL="0" indent="0">
              <a:buNone/>
            </a:pPr>
            <a:r>
              <a:rPr lang="hr-HR">
                <a:solidFill>
                  <a:srgbClr val="00B0F0"/>
                </a:solidFill>
              </a:rPr>
              <a:t>The boat can sink</a:t>
            </a:r>
          </a:p>
          <a:p>
            <a:pPr marL="0" indent="0">
              <a:buNone/>
            </a:pPr>
            <a:r>
              <a:rPr lang="hr-HR">
                <a:solidFill>
                  <a:srgbClr val="00B0F0"/>
                </a:solidFill>
              </a:rPr>
              <a:t>Tsunami can get us</a:t>
            </a:r>
          </a:p>
          <a:p>
            <a:pPr marL="0" indent="0">
              <a:buNone/>
            </a:pPr>
            <a:r>
              <a:rPr lang="hr-HR">
                <a:solidFill>
                  <a:srgbClr val="00B0F0"/>
                </a:solidFill>
              </a:rPr>
              <a:t>You can’t gather up flowers or other nature creatures</a:t>
            </a:r>
          </a:p>
          <a:p>
            <a:pPr marL="0" indent="0">
              <a:buNone/>
            </a:pPr>
            <a:endParaRPr lang="hr-HR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r-Latn-R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354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F871A2-87CB-5F40-A7BB-ADF956CA5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D18C33-9CDA-7742-A079-EA1E053CA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>
                <a:solidFill>
                  <a:srgbClr val="00B0F0"/>
                </a:solidFill>
              </a:rPr>
              <a:t>I think living in a tree-house is bad because its dangerous and not-safe.</a:t>
            </a:r>
          </a:p>
          <a:p>
            <a:pPr marL="0" indent="0">
              <a:buNone/>
            </a:pPr>
            <a:r>
              <a:rPr lang="hr-HR">
                <a:solidFill>
                  <a:srgbClr val="00B0F0"/>
                </a:solidFill>
              </a:rPr>
              <a:t>Because we can fall,it can burn down,and wild animals can get us.</a:t>
            </a:r>
          </a:p>
          <a:p>
            <a:pPr marL="0" indent="0">
              <a:buNone/>
            </a:pPr>
            <a:r>
              <a:rPr lang="hr-HR">
                <a:solidFill>
                  <a:srgbClr val="00B0F0"/>
                </a:solidFill>
              </a:rPr>
              <a:t>But of course thaut is just my opinion,not meant to offend anyone!</a:t>
            </a:r>
            <a:r>
              <a:rPr lang="hr-HR"/>
              <a:t>😁                                              </a:t>
            </a:r>
          </a:p>
          <a:p>
            <a:pPr marL="0" indent="0" algn="r">
              <a:buNone/>
            </a:pPr>
            <a:r>
              <a:rPr lang="hr-HR"/>
              <a:t>                                                         </a:t>
            </a:r>
            <a:r>
              <a:rPr lang="hr-HR" sz="1200"/>
              <a:t>https://www.pinterest.at/pin/371335931754061508/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0120078E-D944-7645-B2F7-50315274F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45" y="3555999"/>
            <a:ext cx="6510904" cy="293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9140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1E45DDC70B3F4CB7D93E3D9C5BE227" ma:contentTypeVersion="10" ma:contentTypeDescription="Stvaranje novog dokumenta." ma:contentTypeScope="" ma:versionID="36aedbc12e6b454be291fa4825a1ede9">
  <xsd:schema xmlns:xsd="http://www.w3.org/2001/XMLSchema" xmlns:xs="http://www.w3.org/2001/XMLSchema" xmlns:p="http://schemas.microsoft.com/office/2006/metadata/properties" xmlns:ns2="64a39961-3285-4b83-ab38-a53665f7c43d" targetNamespace="http://schemas.microsoft.com/office/2006/metadata/properties" ma:root="true" ma:fieldsID="3b58d13b43df90c24942b771299c92b9" ns2:_="">
    <xsd:import namespace="64a39961-3285-4b83-ab38-a53665f7c4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9961-3285-4b83-ab38-a53665f7c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5DEAF3-1578-4747-9A52-315C5D568500}"/>
</file>

<file path=customXml/itemProps2.xml><?xml version="1.0" encoding="utf-8"?>
<ds:datastoreItem xmlns:ds="http://schemas.openxmlformats.org/officeDocument/2006/customXml" ds:itemID="{C3DEE128-6A3E-4C18-AAC6-DACBA3EA143D}"/>
</file>

<file path=customXml/itemProps3.xml><?xml version="1.0" encoding="utf-8"?>
<ds:datastoreItem xmlns:ds="http://schemas.openxmlformats.org/officeDocument/2006/customXml" ds:itemID="{ECB4833B-2B29-426D-AC02-6D6ABC6D12F8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Tema sustava Office</vt:lpstr>
      <vt:lpstr>Is it better to live in a ”normal” house or in a unsual house?</vt:lpstr>
      <vt:lpstr>Boat-house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better to live in a ”normal” house or in a unsual house?</dc:title>
  <dc:creator>Nepoznati korisnik</dc:creator>
  <cp:lastModifiedBy>Nepoznati korisnik</cp:lastModifiedBy>
  <cp:revision>2</cp:revision>
  <dcterms:created xsi:type="dcterms:W3CDTF">2020-11-11T13:15:07Z</dcterms:created>
  <dcterms:modified xsi:type="dcterms:W3CDTF">2020-11-11T13:49:56Z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0x010100D31E45DDC70B3F4CB7D93E3D9C5BE227</vt:lpwstr>
  </property>
</Properties>
</file>