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4"/>
  </p:sldMasterIdLst>
  <p:sldIdLst>
    <p:sldId id="258" r:id="rId5"/>
    <p:sldId id="256" r:id="rId6"/>
    <p:sldId id="261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CB9"/>
    <a:srgbClr val="95F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27A05-FC0E-4FAC-97B1-DA1B9DFC8EAD}" v="221" dt="2020-11-18T13:57:40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O KOVAČIĆ" userId="26c25659-620b-4b8b-8b41-abd3732ffd42" providerId="ADAL" clId="{AD19AEB7-A1BD-C742-A22A-4BD3B19A0365}"/>
    <pc:docChg chg="custSel modSld">
      <pc:chgData name="IVANO KOVAČIĆ" userId="26c25659-620b-4b8b-8b41-abd3732ffd42" providerId="ADAL" clId="{AD19AEB7-A1BD-C742-A22A-4BD3B19A0365}" dt="2020-11-13T08:24:17.955" v="36"/>
      <pc:docMkLst>
        <pc:docMk/>
      </pc:docMkLst>
      <pc:sldChg chg="addSp delSp modSp">
        <pc:chgData name="IVANO KOVAČIĆ" userId="26c25659-620b-4b8b-8b41-abd3732ffd42" providerId="ADAL" clId="{AD19AEB7-A1BD-C742-A22A-4BD3B19A0365}" dt="2020-11-13T08:24:17.955" v="36"/>
        <pc:sldMkLst>
          <pc:docMk/>
          <pc:sldMk cId="389774011" sldId="260"/>
        </pc:sldMkLst>
        <pc:spChg chg="mod">
          <ac:chgData name="IVANO KOVAČIĆ" userId="26c25659-620b-4b8b-8b41-abd3732ffd42" providerId="ADAL" clId="{AD19AEB7-A1BD-C742-A22A-4BD3B19A0365}" dt="2020-11-13T08:24:06.805" v="34" actId="1076"/>
          <ac:spMkLst>
            <pc:docMk/>
            <pc:sldMk cId="389774011" sldId="260"/>
            <ac:spMk id="3" creationId="{3DD24BC3-985A-6548-9326-E6E4536BED0D}"/>
          </ac:spMkLst>
        </pc:spChg>
        <pc:spChg chg="add del mod">
          <ac:chgData name="IVANO KOVAČIĆ" userId="26c25659-620b-4b8b-8b41-abd3732ffd42" providerId="ADAL" clId="{AD19AEB7-A1BD-C742-A22A-4BD3B19A0365}" dt="2020-11-13T08:24:03.886" v="33" actId="478"/>
          <ac:spMkLst>
            <pc:docMk/>
            <pc:sldMk cId="389774011" sldId="260"/>
            <ac:spMk id="4" creationId="{5944C913-F809-8642-91F0-24574DD6122B}"/>
          </ac:spMkLst>
        </pc:spChg>
        <pc:spChg chg="add mod">
          <ac:chgData name="IVANO KOVAČIĆ" userId="26c25659-620b-4b8b-8b41-abd3732ffd42" providerId="ADAL" clId="{AD19AEB7-A1BD-C742-A22A-4BD3B19A0365}" dt="2020-11-13T08:24:17.955" v="36"/>
          <ac:spMkLst>
            <pc:docMk/>
            <pc:sldMk cId="389774011" sldId="260"/>
            <ac:spMk id="7" creationId="{6F2EA95E-FF07-5941-B102-5EF3D1C6DB8A}"/>
          </ac:spMkLst>
        </pc:spChg>
      </pc:sldChg>
    </pc:docChg>
  </pc:docChgLst>
  <pc:docChgLst>
    <pc:chgData name="VALERIJA STIPETIĆ" userId="S::valerija.stipetic1@skole.hr::a10eb30f-81bb-43f8-b90f-6337ebe08aae" providerId="AD" clId="Web-{B0427A05-FC0E-4FAC-97B1-DA1B9DFC8EAD}"/>
    <pc:docChg chg="modSld">
      <pc:chgData name="VALERIJA STIPETIĆ" userId="S::valerija.stipetic1@skole.hr::a10eb30f-81bb-43f8-b90f-6337ebe08aae" providerId="AD" clId="Web-{B0427A05-FC0E-4FAC-97B1-DA1B9DFC8EAD}" dt="2020-11-18T13:57:40.489" v="217" actId="14100"/>
      <pc:docMkLst>
        <pc:docMk/>
      </pc:docMkLst>
      <pc:sldChg chg="modSp">
        <pc:chgData name="VALERIJA STIPETIĆ" userId="S::valerija.stipetic1@skole.hr::a10eb30f-81bb-43f8-b90f-6337ebe08aae" providerId="AD" clId="Web-{B0427A05-FC0E-4FAC-97B1-DA1B9DFC8EAD}" dt="2020-11-18T13:54:31.921" v="28" actId="20577"/>
        <pc:sldMkLst>
          <pc:docMk/>
          <pc:sldMk cId="914728934" sldId="259"/>
        </pc:sldMkLst>
        <pc:spChg chg="mod">
          <ac:chgData name="VALERIJA STIPETIĆ" userId="S::valerija.stipetic1@skole.hr::a10eb30f-81bb-43f8-b90f-6337ebe08aae" providerId="AD" clId="Web-{B0427A05-FC0E-4FAC-97B1-DA1B9DFC8EAD}" dt="2020-11-18T13:54:31.921" v="28" actId="20577"/>
          <ac:spMkLst>
            <pc:docMk/>
            <pc:sldMk cId="914728934" sldId="259"/>
            <ac:spMk id="3" creationId="{861E4AF6-1D98-2346-A373-199275F3D955}"/>
          </ac:spMkLst>
        </pc:spChg>
      </pc:sldChg>
      <pc:sldChg chg="addSp delSp modSp">
        <pc:chgData name="VALERIJA STIPETIĆ" userId="S::valerija.stipetic1@skole.hr::a10eb30f-81bb-43f8-b90f-6337ebe08aae" providerId="AD" clId="Web-{B0427A05-FC0E-4FAC-97B1-DA1B9DFC8EAD}" dt="2020-11-18T13:57:40.489" v="217" actId="14100"/>
        <pc:sldMkLst>
          <pc:docMk/>
          <pc:sldMk cId="389774011" sldId="260"/>
        </pc:sldMkLst>
        <pc:spChg chg="mod">
          <ac:chgData name="VALERIJA STIPETIĆ" userId="S::valerija.stipetic1@skole.hr::a10eb30f-81bb-43f8-b90f-6337ebe08aae" providerId="AD" clId="Web-{B0427A05-FC0E-4FAC-97B1-DA1B9DFC8EAD}" dt="2020-11-18T13:57:40.489" v="217" actId="14100"/>
          <ac:spMkLst>
            <pc:docMk/>
            <pc:sldMk cId="389774011" sldId="260"/>
            <ac:spMk id="3" creationId="{3DD24BC3-985A-6548-9326-E6E4536BED0D}"/>
          </ac:spMkLst>
        </pc:spChg>
        <pc:spChg chg="add del mod">
          <ac:chgData name="VALERIJA STIPETIĆ" userId="S::valerija.stipetic1@skole.hr::a10eb30f-81bb-43f8-b90f-6337ebe08aae" providerId="AD" clId="Web-{B0427A05-FC0E-4FAC-97B1-DA1B9DFC8EAD}" dt="2020-11-18T13:57:06.769" v="184"/>
          <ac:spMkLst>
            <pc:docMk/>
            <pc:sldMk cId="389774011" sldId="260"/>
            <ac:spMk id="5" creationId="{E8967919-B4CB-40B1-B079-F35E7A0D417B}"/>
          </ac:spMkLst>
        </pc:spChg>
        <pc:spChg chg="del mod">
          <ac:chgData name="VALERIJA STIPETIĆ" userId="S::valerija.stipetic1@skole.hr::a10eb30f-81bb-43f8-b90f-6337ebe08aae" providerId="AD" clId="Web-{B0427A05-FC0E-4FAC-97B1-DA1B9DFC8EAD}" dt="2020-11-18T13:56:45.847" v="183"/>
          <ac:spMkLst>
            <pc:docMk/>
            <pc:sldMk cId="389774011" sldId="260"/>
            <ac:spMk id="7" creationId="{6F2EA95E-FF07-5941-B102-5EF3D1C6DB8A}"/>
          </ac:spMkLst>
        </pc:spChg>
      </pc:sldChg>
      <pc:sldChg chg="modSp">
        <pc:chgData name="VALERIJA STIPETIĆ" userId="S::valerija.stipetic1@skole.hr::a10eb30f-81bb-43f8-b90f-6337ebe08aae" providerId="AD" clId="Web-{B0427A05-FC0E-4FAC-97B1-DA1B9DFC8EAD}" dt="2020-11-18T13:53:55.248" v="6" actId="20577"/>
        <pc:sldMkLst>
          <pc:docMk/>
          <pc:sldMk cId="26407707" sldId="261"/>
        </pc:sldMkLst>
        <pc:spChg chg="mod">
          <ac:chgData name="VALERIJA STIPETIĆ" userId="S::valerija.stipetic1@skole.hr::a10eb30f-81bb-43f8-b90f-6337ebe08aae" providerId="AD" clId="Web-{B0427A05-FC0E-4FAC-97B1-DA1B9DFC8EAD}" dt="2020-11-18T13:53:55.248" v="6" actId="20577"/>
          <ac:spMkLst>
            <pc:docMk/>
            <pc:sldMk cId="26407707" sldId="261"/>
            <ac:spMk id="5" creationId="{A509B481-A9DF-D74F-8DAA-FD1F109F9FBB}"/>
          </ac:spMkLst>
        </pc:spChg>
      </pc:sldChg>
      <pc:sldChg chg="modSp">
        <pc:chgData name="VALERIJA STIPETIĆ" userId="S::valerija.stipetic1@skole.hr::a10eb30f-81bb-43f8-b90f-6337ebe08aae" providerId="AD" clId="Web-{B0427A05-FC0E-4FAC-97B1-DA1B9DFC8EAD}" dt="2020-11-18T13:55:24.517" v="38" actId="20577"/>
        <pc:sldMkLst>
          <pc:docMk/>
          <pc:sldMk cId="715235682" sldId="263"/>
        </pc:sldMkLst>
        <pc:spChg chg="mod">
          <ac:chgData name="VALERIJA STIPETIĆ" userId="S::valerija.stipetic1@skole.hr::a10eb30f-81bb-43f8-b90f-6337ebe08aae" providerId="AD" clId="Web-{B0427A05-FC0E-4FAC-97B1-DA1B9DFC8EAD}" dt="2020-11-18T13:55:24.517" v="38" actId="20577"/>
          <ac:spMkLst>
            <pc:docMk/>
            <pc:sldMk cId="715235682" sldId="263"/>
            <ac:spMk id="2" creationId="{B46B0B25-0BF8-464C-9149-DC7ED1EB77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56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2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7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0328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4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3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3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315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566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93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BBF37-2686-5D49-8562-BF93CD9E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459" y="1571846"/>
            <a:ext cx="9601201" cy="3581399"/>
          </a:xfrm>
        </p:spPr>
        <p:txBody>
          <a:bodyPr/>
          <a:lstStyle/>
          <a:p>
            <a:r>
              <a:rPr lang="hr-HR" sz="5400"/>
              <a:t>Is it better to live in a „normal” house or in an unusual house</a:t>
            </a:r>
            <a:r>
              <a:rPr lang="en-GB" sz="5400"/>
              <a:t>?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89F9F4-0B1E-5043-9DD8-C222A5AD7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321" y="6344093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Made by</a:t>
            </a:r>
            <a:r>
              <a:rPr lang="hr-HR"/>
              <a:t>: Ella Elizabeta Pavlović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896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3D0FEF-CC1B-884B-B502-34CEF357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20" y="2440171"/>
            <a:ext cx="9998150" cy="1485900"/>
          </a:xfrm>
        </p:spPr>
        <p:txBody>
          <a:bodyPr>
            <a:normAutofit/>
          </a:bodyPr>
          <a:lstStyle/>
          <a:p>
            <a:r>
              <a:rPr lang="hr-HR" sz="7200"/>
              <a:t>Tree house</a:t>
            </a:r>
            <a:endParaRPr lang="sr-Latn-RS" sz="72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61720B-89C8-1D45-ADA4-D1C167F24DE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2089297" y="-531628"/>
            <a:ext cx="2402959" cy="611373"/>
          </a:xfrm>
        </p:spPr>
        <p:txBody>
          <a:bodyPr/>
          <a:lstStyle/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53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0097D613-408C-FB48-B37E-2504DC73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1" y="1194180"/>
            <a:ext cx="3781307" cy="5020353"/>
          </a:xfrm>
        </p:spPr>
        <p:txBody>
          <a:bodyPr/>
          <a:lstStyle/>
          <a:p>
            <a:r>
              <a:rPr lang="hr-HR"/>
              <a:t>Positive things</a:t>
            </a:r>
            <a:endParaRPr lang="sr-Latn-R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A509B481-A9DF-D74F-8DAA-FD1F109F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hr-HR" dirty="0"/>
              <a:t>Live </a:t>
            </a:r>
            <a:r>
              <a:rPr lang="hr-HR" dirty="0" err="1"/>
              <a:t>in</a:t>
            </a:r>
            <a:r>
              <a:rPr lang="hr-HR" dirty="0"/>
              <a:t> nature</a:t>
            </a:r>
            <a:endParaRPr lang="en-US" dirty="0"/>
          </a:p>
          <a:p>
            <a:pPr marL="383540" indent="-383540"/>
            <a:r>
              <a:rPr lang="hr-HR" dirty="0"/>
              <a:t>You </a:t>
            </a:r>
            <a:r>
              <a:rPr lang="hr-HR" dirty="0" err="1"/>
              <a:t>have</a:t>
            </a:r>
            <a:r>
              <a:rPr lang="hr-HR" dirty="0"/>
              <a:t> a </a:t>
            </a:r>
            <a:r>
              <a:rPr lang="hr-HR" dirty="0" err="1"/>
              <a:t>quitet</a:t>
            </a:r>
            <a:r>
              <a:rPr lang="hr-HR" dirty="0"/>
              <a:t> </a:t>
            </a:r>
            <a:r>
              <a:rPr lang="hr-HR" dirty="0" err="1"/>
              <a:t>space</a:t>
            </a:r>
          </a:p>
          <a:p>
            <a:pPr marL="383540" indent="-383540"/>
            <a:r>
              <a:rPr lang="hr-HR" dirty="0"/>
              <a:t>You </a:t>
            </a:r>
            <a:r>
              <a:rPr lang="hr-HR" dirty="0" err="1"/>
              <a:t>don’t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neigbours</a:t>
            </a:r>
          </a:p>
          <a:p>
            <a:pPr marL="383540" indent="-383540"/>
            <a:r>
              <a:rPr lang="hr-HR" dirty="0"/>
              <a:t>You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a </a:t>
            </a:r>
            <a:r>
              <a:rPr lang="hr-HR" dirty="0" err="1"/>
              <a:t>beautifal</a:t>
            </a:r>
            <a:r>
              <a:rPr lang="hr-HR" dirty="0"/>
              <a:t> </a:t>
            </a:r>
            <a:r>
              <a:rPr lang="hr-HR" dirty="0" err="1"/>
              <a:t>view</a:t>
            </a:r>
          </a:p>
          <a:p>
            <a:pPr marL="383540" indent="-383540"/>
            <a:r>
              <a:rPr lang="hr-HR" dirty="0" err="1"/>
              <a:t>It's</a:t>
            </a:r>
            <a:r>
              <a:rPr lang="hr-HR" dirty="0"/>
              <a:t> </a:t>
            </a:r>
            <a:r>
              <a:rPr lang="hr-HR" dirty="0" err="1"/>
              <a:t>safe</a:t>
            </a:r>
            <a:endParaRPr lang="hr-HR" dirty="0"/>
          </a:p>
          <a:p>
            <a:pPr marL="383540" indent="-383540"/>
            <a:r>
              <a:rPr lang="hr-HR" dirty="0" err="1"/>
              <a:t>It's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looking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outside</a:t>
            </a:r>
            <a:endParaRPr lang="hr-HR" dirty="0"/>
          </a:p>
          <a:p>
            <a:pPr marL="383540" indent="-383540"/>
            <a:r>
              <a:rPr lang="hr-HR" dirty="0"/>
              <a:t>You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decorate</a:t>
            </a:r>
            <a:r>
              <a:rPr lang="hr-HR" dirty="0"/>
              <a:t> </a:t>
            </a:r>
            <a:r>
              <a:rPr lang="hr-HR" dirty="0" err="1"/>
              <a:t>it</a:t>
            </a:r>
            <a:endParaRPr lang="sr-Latn-RS" dirty="0" err="1"/>
          </a:p>
        </p:txBody>
      </p:sp>
    </p:spTree>
    <p:extLst>
      <p:ext uri="{BB962C8B-B14F-4D97-AF65-F5344CB8AC3E}">
        <p14:creationId xmlns:p14="http://schemas.microsoft.com/office/powerpoint/2010/main" val="2640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0C50A5A-2ED8-EA4D-B1AA-3932C1C7F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/>
          <a:lstStyle/>
          <a:p>
            <a:r>
              <a:rPr lang="hr-HR"/>
              <a:t>Negative things</a:t>
            </a:r>
            <a:endParaRPr lang="sr-Latn-R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1E4AF6-1D98-2346-A373-199275F3D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hr-HR" dirty="0" err="1"/>
              <a:t>Storms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destroy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house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it's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wood</a:t>
            </a:r>
            <a:endParaRPr lang="hr-HR" dirty="0"/>
          </a:p>
          <a:p>
            <a:pPr marL="383540" indent="-383540"/>
            <a:r>
              <a:rPr lang="hr-HR" dirty="0" err="1"/>
              <a:t>It's</a:t>
            </a:r>
            <a:r>
              <a:rPr lang="hr-HR" dirty="0"/>
              <a:t> hard to </a:t>
            </a:r>
            <a:r>
              <a:rPr lang="hr-HR" dirty="0" err="1"/>
              <a:t>build</a:t>
            </a:r>
            <a:r>
              <a:rPr lang="hr-HR" dirty="0"/>
              <a:t> </a:t>
            </a:r>
            <a:r>
              <a:rPr lang="hr-HR" dirty="0" err="1"/>
              <a:t>it</a:t>
            </a:r>
          </a:p>
          <a:p>
            <a:pPr marL="383540" indent="-383540"/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no </a:t>
            </a:r>
            <a:r>
              <a:rPr lang="hr-HR" dirty="0" err="1"/>
              <a:t>electricity</a:t>
            </a:r>
          </a:p>
          <a:p>
            <a:pPr marL="383540" indent="-38354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burn</a:t>
            </a:r>
          </a:p>
          <a:p>
            <a:pPr marL="383540" indent="-383540"/>
            <a:r>
              <a:rPr lang="hr-HR" dirty="0" err="1"/>
              <a:t>There</a:t>
            </a:r>
            <a:r>
              <a:rPr lang="hr-HR" dirty="0"/>
              <a:t> are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snakes</a:t>
            </a:r>
            <a:endParaRPr lang="sr-Latn-RS" dirty="0" err="1"/>
          </a:p>
        </p:txBody>
      </p:sp>
    </p:spTree>
    <p:extLst>
      <p:ext uri="{BB962C8B-B14F-4D97-AF65-F5344CB8AC3E}">
        <p14:creationId xmlns:p14="http://schemas.microsoft.com/office/powerpoint/2010/main" val="91472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D7CDCCB-B7FA-5048-AB2B-2CBF558C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cap="all"/>
              <a:t>My opinion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D24BC3-985A-6548-9326-E6E4536BE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738" y="2801779"/>
            <a:ext cx="9173007" cy="16389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It has many positive and negative things, but I would like to live there because I love nature.</a:t>
            </a:r>
          </a:p>
        </p:txBody>
      </p:sp>
    </p:spTree>
    <p:extLst>
      <p:ext uri="{BB962C8B-B14F-4D97-AF65-F5344CB8AC3E}">
        <p14:creationId xmlns:p14="http://schemas.microsoft.com/office/powerpoint/2010/main" val="38977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D3E176-ED5A-BC43-88C1-C1423BF4F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My tree house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A8F234DA-557A-694A-8AEE-7632742F0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8790" y="176987"/>
            <a:ext cx="4696046" cy="6504025"/>
          </a:xfrm>
        </p:spPr>
      </p:pic>
    </p:spTree>
    <p:extLst>
      <p:ext uri="{BB962C8B-B14F-4D97-AF65-F5344CB8AC3E}">
        <p14:creationId xmlns:p14="http://schemas.microsoft.com/office/powerpoint/2010/main" val="342121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6B0B25-0BF8-464C-9149-DC7ED1EB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 found a picture: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F2B72A-62E8-914B-9D9C-F21F1FB1E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Link:   https://www.mclpaya.org/ultimate-tree-house-plans/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235682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0" ma:contentTypeDescription="Stvaranje novog dokumenta." ma:contentTypeScope="" ma:versionID="36aedbc12e6b454be291fa4825a1ede9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3b58d13b43df90c24942b771299c92b9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FC5AC3-671D-47A7-A7C3-C3AB8D80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9EDBDF-FAA1-4425-92E0-F872998A06C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4a39961-3285-4b83-ab38-a53665f7c43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DD055A-238E-4613-97C8-8ACE74E55AA2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TF10001025</vt:lpstr>
      <vt:lpstr>Is it better to live in a „normal” house or in an unusual house?</vt:lpstr>
      <vt:lpstr>Tree house</vt:lpstr>
      <vt:lpstr>Positive things</vt:lpstr>
      <vt:lpstr>Negative things</vt:lpstr>
      <vt:lpstr>My opinion</vt:lpstr>
      <vt:lpstr>My tree house</vt:lpstr>
      <vt:lpstr>Where I found a picture: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better to live in a „normal” house or in an unusual house</dc:title>
  <dc:creator>ELLA ELIZBETA PAVLOVIĆ</dc:creator>
  <cp:lastModifiedBy>IVANO KOVAČIĆ</cp:lastModifiedBy>
  <cp:revision>41</cp:revision>
  <dcterms:created xsi:type="dcterms:W3CDTF">2020-11-11T13:16:19Z</dcterms:created>
  <dcterms:modified xsi:type="dcterms:W3CDTF">2020-11-18T13:57:43Z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